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79"/>
  </p:notesMasterIdLst>
  <p:sldIdLst>
    <p:sldId id="256" r:id="rId2"/>
    <p:sldId id="257" r:id="rId3"/>
    <p:sldId id="260" r:id="rId4"/>
    <p:sldId id="364" r:id="rId5"/>
    <p:sldId id="262" r:id="rId6"/>
    <p:sldId id="264" r:id="rId7"/>
    <p:sldId id="267" r:id="rId8"/>
    <p:sldId id="268" r:id="rId9"/>
    <p:sldId id="263" r:id="rId10"/>
    <p:sldId id="366" r:id="rId11"/>
    <p:sldId id="367" r:id="rId12"/>
    <p:sldId id="258" r:id="rId13"/>
    <p:sldId id="360" r:id="rId14"/>
    <p:sldId id="285" r:id="rId15"/>
    <p:sldId id="363" r:id="rId16"/>
    <p:sldId id="259" r:id="rId17"/>
    <p:sldId id="372" r:id="rId18"/>
    <p:sldId id="295" r:id="rId19"/>
    <p:sldId id="261" r:id="rId20"/>
    <p:sldId id="368" r:id="rId21"/>
    <p:sldId id="373" r:id="rId22"/>
    <p:sldId id="286" r:id="rId23"/>
    <p:sldId id="375" r:id="rId24"/>
    <p:sldId id="288" r:id="rId25"/>
    <p:sldId id="379" r:id="rId26"/>
    <p:sldId id="290" r:id="rId27"/>
    <p:sldId id="380" r:id="rId28"/>
    <p:sldId id="385" r:id="rId29"/>
    <p:sldId id="382" r:id="rId30"/>
    <p:sldId id="387" r:id="rId31"/>
    <p:sldId id="386" r:id="rId32"/>
    <p:sldId id="292" r:id="rId33"/>
    <p:sldId id="289" r:id="rId34"/>
    <p:sldId id="337" r:id="rId35"/>
    <p:sldId id="313" r:id="rId36"/>
    <p:sldId id="311" r:id="rId37"/>
    <p:sldId id="316" r:id="rId38"/>
    <p:sldId id="317" r:id="rId39"/>
    <p:sldId id="318" r:id="rId40"/>
    <p:sldId id="306" r:id="rId41"/>
    <p:sldId id="320" r:id="rId42"/>
    <p:sldId id="324" r:id="rId43"/>
    <p:sldId id="301" r:id="rId44"/>
    <p:sldId id="322" r:id="rId45"/>
    <p:sldId id="323" r:id="rId46"/>
    <p:sldId id="389" r:id="rId47"/>
    <p:sldId id="362" r:id="rId48"/>
    <p:sldId id="307" r:id="rId49"/>
    <p:sldId id="326" r:id="rId50"/>
    <p:sldId id="393" r:id="rId51"/>
    <p:sldId id="334" r:id="rId52"/>
    <p:sldId id="359" r:id="rId53"/>
    <p:sldId id="327" r:id="rId54"/>
    <p:sldId id="384" r:id="rId55"/>
    <p:sldId id="357" r:id="rId56"/>
    <p:sldId id="377" r:id="rId57"/>
    <p:sldId id="271" r:id="rId58"/>
    <p:sldId id="330" r:id="rId59"/>
    <p:sldId id="331" r:id="rId60"/>
    <p:sldId id="333" r:id="rId61"/>
    <p:sldId id="335" r:id="rId62"/>
    <p:sldId id="358" r:id="rId63"/>
    <p:sldId id="400" r:id="rId64"/>
    <p:sldId id="361" r:id="rId65"/>
    <p:sldId id="371" r:id="rId66"/>
    <p:sldId id="369" r:id="rId67"/>
    <p:sldId id="374" r:id="rId68"/>
    <p:sldId id="390" r:id="rId69"/>
    <p:sldId id="391" r:id="rId70"/>
    <p:sldId id="392" r:id="rId71"/>
    <p:sldId id="396" r:id="rId72"/>
    <p:sldId id="399" r:id="rId73"/>
    <p:sldId id="395" r:id="rId74"/>
    <p:sldId id="397" r:id="rId75"/>
    <p:sldId id="398" r:id="rId76"/>
    <p:sldId id="394" r:id="rId77"/>
    <p:sldId id="279" r:id="rId7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A52184-C13A-443D-B8B0-EE8DC9C93D74}">
  <a:tblStyle styleId="{46A52184-C13A-443D-B8B0-EE8DC9C93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1"/>
    <p:restoredTop sz="95437"/>
  </p:normalViewPr>
  <p:slideViewPr>
    <p:cSldViewPr snapToGrid="0" snapToObjects="1">
      <p:cViewPr>
        <p:scale>
          <a:sx n="114" d="100"/>
          <a:sy n="114" d="100"/>
        </p:scale>
        <p:origin x="73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6507939003634E-2"/>
          <c:y val="4.8483544400445618E-2"/>
          <c:w val="0.88852983091103377"/>
          <c:h val="0.6819035257289015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Hoja1!$C$4:$G$4</c:f>
              <c:strCache>
                <c:ptCount val="5"/>
                <c:pt idx="0">
                  <c:v>Lo que preparamos</c:v>
                </c:pt>
                <c:pt idx="1">
                  <c:v>Lo que decimos</c:v>
                </c:pt>
                <c:pt idx="2">
                  <c:v>Lo que la gente escucha</c:v>
                </c:pt>
                <c:pt idx="3">
                  <c:v>Lo que la gente entiende</c:v>
                </c:pt>
                <c:pt idx="4">
                  <c:v>Lo que la gente recuerda</c:v>
                </c:pt>
              </c:strCache>
            </c:strRef>
          </c:cat>
          <c:val>
            <c:numRef>
              <c:f>Hoja1!$C$5:$G$5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1-2E43-9223-94D255013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0246239"/>
        <c:axId val="609894239"/>
      </c:barChart>
      <c:catAx>
        <c:axId val="60024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DF3FF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9894239"/>
        <c:crosses val="autoZero"/>
        <c:auto val="1"/>
        <c:lblAlgn val="ctr"/>
        <c:lblOffset val="100"/>
        <c:noMultiLvlLbl val="0"/>
      </c:catAx>
      <c:valAx>
        <c:axId val="6098942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002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11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24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04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95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30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803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09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01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>
          <a:extLst>
            <a:ext uri="{FF2B5EF4-FFF2-40B4-BE49-F238E27FC236}">
              <a16:creationId xmlns:a16="http://schemas.microsoft.com/office/drawing/2014/main" id="{1B61C323-760F-68DD-00DC-B1EA478C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>
            <a:extLst>
              <a:ext uri="{FF2B5EF4-FFF2-40B4-BE49-F238E27FC236}">
                <a16:creationId xmlns:a16="http://schemas.microsoft.com/office/drawing/2014/main" id="{0339B5D9-58DC-14F6-CA15-5659F6604F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DEB82C08-36E1-DF19-1E66-5DF1B4CDBD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7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17F376EE-4DF9-AE2D-3BD2-ACE5D32D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>
            <a:extLst>
              <a:ext uri="{FF2B5EF4-FFF2-40B4-BE49-F238E27FC236}">
                <a16:creationId xmlns:a16="http://schemas.microsoft.com/office/drawing/2014/main" id="{71B96A31-A6F0-3E3A-3A3E-66503E0B3D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56D64CF5-47F4-DE7D-78A9-4A43DFAB0C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26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516CA35D-AFDB-CB35-434F-9D04D34F6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>
            <a:extLst>
              <a:ext uri="{FF2B5EF4-FFF2-40B4-BE49-F238E27FC236}">
                <a16:creationId xmlns:a16="http://schemas.microsoft.com/office/drawing/2014/main" id="{FFA913FD-39BB-1017-47D4-C11095488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>
            <a:extLst>
              <a:ext uri="{FF2B5EF4-FFF2-40B4-BE49-F238E27FC236}">
                <a16:creationId xmlns:a16="http://schemas.microsoft.com/office/drawing/2014/main" id="{45D70692-B3B5-E7F3-AA93-6EFBB4A989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97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11396E85-8193-8ADC-4E42-66B14C39B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>
            <a:extLst>
              <a:ext uri="{FF2B5EF4-FFF2-40B4-BE49-F238E27FC236}">
                <a16:creationId xmlns:a16="http://schemas.microsoft.com/office/drawing/2014/main" id="{B521A5E3-86DE-2726-D236-C09BE11A9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>
            <a:extLst>
              <a:ext uri="{FF2B5EF4-FFF2-40B4-BE49-F238E27FC236}">
                <a16:creationId xmlns:a16="http://schemas.microsoft.com/office/drawing/2014/main" id="{5D9701C9-C486-0E60-B282-2C5886E03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47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50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46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3CCB6D2B-D51B-DFD7-1D3D-3A952C07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>
            <a:extLst>
              <a:ext uri="{FF2B5EF4-FFF2-40B4-BE49-F238E27FC236}">
                <a16:creationId xmlns:a16="http://schemas.microsoft.com/office/drawing/2014/main" id="{B1B17471-E07A-1ADB-1913-78EBD95B33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>
            <a:extLst>
              <a:ext uri="{FF2B5EF4-FFF2-40B4-BE49-F238E27FC236}">
                <a16:creationId xmlns:a16="http://schemas.microsoft.com/office/drawing/2014/main" id="{656607DC-2FCC-3920-6A33-3A1D37514B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41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2E4EF855-881E-2AB3-AAA5-5F1AE5D5A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>
            <a:extLst>
              <a:ext uri="{FF2B5EF4-FFF2-40B4-BE49-F238E27FC236}">
                <a16:creationId xmlns:a16="http://schemas.microsoft.com/office/drawing/2014/main" id="{467F29A5-E497-8680-5D78-E7D968E5D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>
            <a:extLst>
              <a:ext uri="{FF2B5EF4-FFF2-40B4-BE49-F238E27FC236}">
                <a16:creationId xmlns:a16="http://schemas.microsoft.com/office/drawing/2014/main" id="{68D5338E-B8F5-C305-C360-205BA9CAC8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1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90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25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82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44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115311"/>
            <a:ext cx="3008313" cy="1441004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626571"/>
            <a:ext cx="4699370" cy="3863645"/>
          </a:xfrm>
        </p:spPr>
        <p:txBody>
          <a:bodyPr anchor="ctr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2556316"/>
            <a:ext cx="3008313" cy="14393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44488-34EA-F849-A89F-536E38A13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C1AE4A-17C6-D04D-AFC7-1FFB6A02D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2593B3-4401-C342-BB9C-EC840A51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6A5B-3370-2F4E-84FB-D9FF2DA8596E}" type="datetimeFigureOut">
              <a:rPr lang="es-CL" smtClean="0"/>
              <a:t>09-10-25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82B51-A30E-964E-B577-61E44C6E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EA4876-F583-234C-BD78-7035FAE7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7A82-E1DF-D647-AB22-19949FCEF6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75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0870B1-21ED-1645-975D-8A3E4B8E8322}" type="datetimeFigureOut">
              <a:rPr lang="es-ES" smtClean="0"/>
              <a:pPr/>
              <a:t>9/10/25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11A73BE-88D7-E44A-8096-D89615E48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19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60" r:id="rId8"/>
    <p:sldLayoutId id="2147483661" r:id="rId9"/>
    <p:sldLayoutId id="2147483662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69308" y="3842030"/>
            <a:ext cx="3167392" cy="593132"/>
          </a:xfrm>
        </p:spPr>
        <p:txBody>
          <a:bodyPr/>
          <a:lstStyle/>
          <a:p>
            <a:r>
              <a:rPr lang="es-ES" dirty="0">
                <a:latin typeface="Helvetica"/>
                <a:cs typeface="Helvetica"/>
              </a:rPr>
              <a:t>COMUNIDAD CREATIVA</a:t>
            </a:r>
          </a:p>
          <a:p>
            <a:r>
              <a:rPr lang="es-ES" dirty="0">
                <a:latin typeface="Helvetica"/>
                <a:cs typeface="Helvetica"/>
              </a:rPr>
              <a:t>PARA EMPRENDEDORES</a:t>
            </a:r>
          </a:p>
        </p:txBody>
      </p:sp>
      <p:pic>
        <p:nvPicPr>
          <p:cNvPr id="4" name="Imagen 3" descr="Logo BGar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80" y="172528"/>
            <a:ext cx="4503208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48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9E6DA-6253-7576-7E62-450614BD7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1950"/>
            <a:ext cx="7772400" cy="1159800"/>
          </a:xfrm>
        </p:spPr>
        <p:txBody>
          <a:bodyPr/>
          <a:lstStyle/>
          <a:p>
            <a:r>
              <a:rPr lang="es-CL" dirty="0"/>
              <a:t>¿ </a:t>
            </a:r>
            <a:r>
              <a:rPr lang="es-CL" i="1" dirty="0"/>
              <a:t>Qué</a:t>
            </a:r>
            <a:r>
              <a:rPr lang="es-CL" dirty="0"/>
              <a:t> </a:t>
            </a:r>
            <a:r>
              <a:rPr lang="es-CL" i="1" dirty="0"/>
              <a:t>pasó</a:t>
            </a:r>
            <a:r>
              <a:rPr lang="es-CL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7223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822507" y="14119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Abadi" panose="020B0604020104020204" pitchFamily="34" charset="0"/>
              </a:rPr>
              <a:t>h</a:t>
            </a:r>
            <a:r>
              <a:rPr lang="en-US" sz="4400" dirty="0">
                <a:latin typeface="Abadi" panose="020B0604020104020204" pitchFamily="34" charset="0"/>
              </a:rPr>
              <a:t>o</a:t>
            </a:r>
            <a:r>
              <a:rPr lang="en" sz="4400" dirty="0">
                <a:latin typeface="Abadi" panose="020B0604020104020204" pitchFamily="34" charset="0"/>
              </a:rPr>
              <a:t>l</a:t>
            </a:r>
            <a:r>
              <a:rPr lang="en-US" sz="4400" dirty="0">
                <a:latin typeface="Abadi" panose="020B0604020104020204" pitchFamily="34" charset="0"/>
              </a:rPr>
              <a:t>a</a:t>
            </a:r>
            <a:r>
              <a:rPr lang="en" sz="4400" dirty="0">
                <a:latin typeface="Abadi" panose="020B0604020104020204" pitchFamily="34" charset="0"/>
              </a:rPr>
              <a:t>!</a:t>
            </a:r>
            <a:endParaRPr sz="4400" dirty="0">
              <a:latin typeface="Abadi" panose="020B0604020104020204" pitchFamily="34" charset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4294967295"/>
          </p:nvPr>
        </p:nvSpPr>
        <p:spPr>
          <a:xfrm>
            <a:off x="889000" y="2862012"/>
            <a:ext cx="7721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73FEFF"/>
                </a:solidFill>
                <a:latin typeface="Abadi" panose="020B0604020104020204" pitchFamily="34" charset="0"/>
              </a:rPr>
              <a:t>Soy Cristian </a:t>
            </a:r>
            <a:r>
              <a:rPr lang="en-US" sz="4800" dirty="0" err="1">
                <a:solidFill>
                  <a:srgbClr val="73FEFF"/>
                </a:solidFill>
                <a:latin typeface="Abadi" panose="020B0604020104020204" pitchFamily="34" charset="0"/>
              </a:rPr>
              <a:t>Sbárbaro</a:t>
            </a:r>
            <a:r>
              <a:rPr lang="en-US" sz="4800" dirty="0">
                <a:solidFill>
                  <a:srgbClr val="73FEFF"/>
                </a:solidFill>
                <a:latin typeface="Abadi" panose="020B0604020104020204" pitchFamily="34" charset="0"/>
              </a:rPr>
              <a:t> Kemp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" name="Shape 64"/>
          <p:cNvSpPr/>
          <p:nvPr/>
        </p:nvSpPr>
        <p:spPr>
          <a:xfrm>
            <a:off x="3829766" y="2282112"/>
            <a:ext cx="1442481" cy="10297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4249880" y="630379"/>
            <a:ext cx="602256" cy="637792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38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5496D-385B-8614-FD67-598B87F26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68993"/>
            <a:ext cx="7772400" cy="2148313"/>
          </a:xfrm>
        </p:spPr>
        <p:txBody>
          <a:bodyPr/>
          <a:lstStyle/>
          <a:p>
            <a:r>
              <a:rPr lang="es-CL" dirty="0">
                <a:solidFill>
                  <a:srgbClr val="73FEFF"/>
                </a:solidFill>
                <a:latin typeface="ADLaM Display" panose="020F0502020204030204" pitchFamily="34" charset="0"/>
                <a:cs typeface="ADLaM Display" panose="020F0502020204030204" pitchFamily="34" charset="0"/>
              </a:rPr>
              <a:t>CONECTANDO CON IMPACTO</a:t>
            </a:r>
          </a:p>
        </p:txBody>
      </p:sp>
    </p:spTree>
    <p:extLst>
      <p:ext uri="{BB962C8B-B14F-4D97-AF65-F5344CB8AC3E}">
        <p14:creationId xmlns:p14="http://schemas.microsoft.com/office/powerpoint/2010/main" val="306752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335503" y="1501276"/>
            <a:ext cx="6472989" cy="810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Abadi" panose="020B0604020104020204" pitchFamily="34" charset="0"/>
              </a:rPr>
              <a:t>Hacer </a:t>
            </a:r>
            <a:r>
              <a:rPr lang="en-US" sz="4400" dirty="0" err="1">
                <a:latin typeface="Abadi" panose="020B0604020104020204" pitchFamily="34" charset="0"/>
              </a:rPr>
              <a:t>una</a:t>
            </a:r>
            <a:r>
              <a:rPr lang="en-US" sz="4400" dirty="0">
                <a:latin typeface="Abadi" panose="020B0604020104020204" pitchFamily="34" charset="0"/>
              </a:rPr>
              <a:t> </a:t>
            </a:r>
            <a:r>
              <a:rPr lang="en-US" sz="4400" dirty="0" err="1">
                <a:latin typeface="Abadi" panose="020B0604020104020204" pitchFamily="34" charset="0"/>
              </a:rPr>
              <a:t>presentación</a:t>
            </a:r>
            <a:endParaRPr sz="4400" dirty="0">
              <a:latin typeface="Abadi" panose="020B0604020104020204" pitchFamily="34" charset="0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274710" y="485776"/>
            <a:ext cx="492437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hape 203">
            <a:extLst>
              <a:ext uri="{FF2B5EF4-FFF2-40B4-BE49-F238E27FC236}">
                <a16:creationId xmlns:a16="http://schemas.microsoft.com/office/drawing/2014/main" id="{669B222D-545A-4503-698A-C5BC80BBBD29}"/>
              </a:ext>
            </a:extLst>
          </p:cNvPr>
          <p:cNvSpPr txBox="1">
            <a:spLocks/>
          </p:cNvSpPr>
          <p:nvPr/>
        </p:nvSpPr>
        <p:spPr>
          <a:xfrm>
            <a:off x="1755137" y="2654198"/>
            <a:ext cx="5633725" cy="89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4400" dirty="0">
                <a:latin typeface="Abadi" panose="020B0604020104020204" pitchFamily="34" charset="0"/>
              </a:rPr>
              <a:t>¡ Es </a:t>
            </a:r>
            <a:r>
              <a:rPr lang="en-US" sz="4400" dirty="0" err="1">
                <a:solidFill>
                  <a:srgbClr val="FFFF00"/>
                </a:solidFill>
                <a:latin typeface="Abadi" panose="020B0604020104020204" pitchFamily="34" charset="0"/>
              </a:rPr>
              <a:t>harto</a:t>
            </a:r>
            <a:r>
              <a:rPr lang="en-US" sz="4400" dirty="0">
                <a:solidFill>
                  <a:srgbClr val="FFFF00"/>
                </a:solidFill>
                <a:latin typeface="Abadi" panose="020B0604020104020204" pitchFamily="34" charset="0"/>
              </a:rPr>
              <a:t> </a:t>
            </a:r>
            <a:r>
              <a:rPr lang="en-US" sz="4400" dirty="0" err="1">
                <a:latin typeface="Abadi" panose="020B0604020104020204" pitchFamily="34" charset="0"/>
              </a:rPr>
              <a:t>trabajo</a:t>
            </a:r>
            <a:r>
              <a:rPr lang="en-US" sz="4400" dirty="0">
                <a:latin typeface="Abadi" panose="020B0604020104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621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FA9DB3E4-DD47-9EE5-FFB5-EFB8792E8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>
            <a:extLst>
              <a:ext uri="{FF2B5EF4-FFF2-40B4-BE49-F238E27FC236}">
                <a16:creationId xmlns:a16="http://schemas.microsoft.com/office/drawing/2014/main" id="{DBF1D9B4-02EA-38F9-53C4-467BBCD38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00" y="368485"/>
            <a:ext cx="9156000" cy="810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Abadi" panose="020B0604020104020204" pitchFamily="34" charset="0"/>
              </a:rPr>
              <a:t>Pero hay un </a:t>
            </a:r>
            <a:r>
              <a:rPr lang="en-US" sz="4400" dirty="0" err="1">
                <a:latin typeface="Abadi" panose="020B0604020104020204" pitchFamily="34" charset="0"/>
              </a:rPr>
              <a:t>método</a:t>
            </a:r>
            <a:endParaRPr sz="4400" dirty="0">
              <a:latin typeface="Abadi" panose="020B0604020104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4220961-3689-9244-FCDF-211B0F21A946}"/>
              </a:ext>
            </a:extLst>
          </p:cNvPr>
          <p:cNvGrpSpPr/>
          <p:nvPr/>
        </p:nvGrpSpPr>
        <p:grpSpPr>
          <a:xfrm>
            <a:off x="603600" y="1592383"/>
            <a:ext cx="7924800" cy="1958734"/>
            <a:chOff x="1009568" y="2654780"/>
            <a:chExt cx="7185825" cy="1683600"/>
          </a:xfrm>
        </p:grpSpPr>
        <p:sp>
          <p:nvSpPr>
            <p:cNvPr id="206" name="Shape 206">
              <a:extLst>
                <a:ext uri="{FF2B5EF4-FFF2-40B4-BE49-F238E27FC236}">
                  <a16:creationId xmlns:a16="http://schemas.microsoft.com/office/drawing/2014/main" id="{E2454D6C-FDB3-0DBF-54D8-73F0F19B985F}"/>
                </a:ext>
              </a:extLst>
            </p:cNvPr>
            <p:cNvSpPr/>
            <p:nvPr/>
          </p:nvSpPr>
          <p:spPr>
            <a:xfrm>
              <a:off x="1009568" y="2654780"/>
              <a:ext cx="1683600" cy="1683600"/>
            </a:xfrm>
            <a:prstGeom prst="ellipse">
              <a:avLst/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FFFF"/>
                  </a:solidFill>
                  <a:latin typeface="Abadi" panose="020B0604020104020204" pitchFamily="34" charset="0"/>
                  <a:ea typeface="Sniglet"/>
                  <a:cs typeface="Sniglet"/>
                  <a:sym typeface="Sniglet"/>
                </a:rPr>
                <a:t>Concebir</a:t>
              </a:r>
              <a:endParaRPr sz="2200" dirty="0">
                <a:solidFill>
                  <a:srgbClr val="FFFFFF"/>
                </a:solidFill>
                <a:latin typeface="Abadi" panose="020B0604020104020204" pitchFamily="34" charset="0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207" name="Shape 207">
              <a:extLst>
                <a:ext uri="{FF2B5EF4-FFF2-40B4-BE49-F238E27FC236}">
                  <a16:creationId xmlns:a16="http://schemas.microsoft.com/office/drawing/2014/main" id="{9690C033-C7F4-2618-31A6-99D5D02D33D2}"/>
                </a:ext>
              </a:extLst>
            </p:cNvPr>
            <p:cNvSpPr/>
            <p:nvPr/>
          </p:nvSpPr>
          <p:spPr>
            <a:xfrm>
              <a:off x="3753841" y="2654780"/>
              <a:ext cx="1804447" cy="1683600"/>
            </a:xfrm>
            <a:prstGeom prst="ellipse">
              <a:avLst/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FFFF"/>
                  </a:solidFill>
                  <a:latin typeface="Abadi" panose="020B0604020104020204" pitchFamily="34" charset="0"/>
                  <a:ea typeface="Sniglet"/>
                  <a:cs typeface="Sniglet"/>
                  <a:sym typeface="Sniglet"/>
                </a:rPr>
                <a:t>Visualizar</a:t>
              </a:r>
              <a:endParaRPr sz="2200" dirty="0">
                <a:solidFill>
                  <a:srgbClr val="FFFFFF"/>
                </a:solidFill>
                <a:latin typeface="Abadi" panose="020B0604020104020204" pitchFamily="34" charset="0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208" name="Shape 208">
              <a:extLst>
                <a:ext uri="{FF2B5EF4-FFF2-40B4-BE49-F238E27FC236}">
                  <a16:creationId xmlns:a16="http://schemas.microsoft.com/office/drawing/2014/main" id="{61302158-9B29-9E32-E4C3-26D4D636C340}"/>
                </a:ext>
              </a:extLst>
            </p:cNvPr>
            <p:cNvSpPr/>
            <p:nvPr/>
          </p:nvSpPr>
          <p:spPr>
            <a:xfrm>
              <a:off x="6511793" y="2654780"/>
              <a:ext cx="1683600" cy="1683600"/>
            </a:xfrm>
            <a:prstGeom prst="ellipse">
              <a:avLst/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FFFF"/>
                  </a:solidFill>
                  <a:latin typeface="Abadi" panose="020B0604020104020204" pitchFamily="34" charset="0"/>
                  <a:ea typeface="Sniglet"/>
                  <a:cs typeface="Sniglet"/>
                  <a:sym typeface="Sniglet"/>
                </a:rPr>
                <a:t>Presentar</a:t>
              </a:r>
              <a:endParaRPr sz="2200" dirty="0">
                <a:solidFill>
                  <a:srgbClr val="FFFFFF"/>
                </a:solidFill>
                <a:latin typeface="Abadi" panose="020B0604020104020204" pitchFamily="34" charset="0"/>
                <a:ea typeface="Sniglet"/>
                <a:cs typeface="Sniglet"/>
                <a:sym typeface="Sniglet"/>
              </a:endParaRPr>
            </a:p>
          </p:txBody>
        </p:sp>
        <p:grpSp>
          <p:nvGrpSpPr>
            <p:cNvPr id="209" name="Shape 209">
              <a:extLst>
                <a:ext uri="{FF2B5EF4-FFF2-40B4-BE49-F238E27FC236}">
                  <a16:creationId xmlns:a16="http://schemas.microsoft.com/office/drawing/2014/main" id="{905D426D-D078-8FF8-26E1-236BF5595DA7}"/>
                </a:ext>
              </a:extLst>
            </p:cNvPr>
            <p:cNvGrpSpPr/>
            <p:nvPr/>
          </p:nvGrpSpPr>
          <p:grpSpPr>
            <a:xfrm>
              <a:off x="2438401" y="3353755"/>
              <a:ext cx="1499160" cy="220640"/>
              <a:chOff x="2266178" y="2764475"/>
              <a:chExt cx="1792245" cy="232966"/>
            </a:xfrm>
            <a:solidFill>
              <a:srgbClr val="7030A0"/>
            </a:solidFill>
          </p:grpSpPr>
          <p:sp>
            <p:nvSpPr>
              <p:cNvPr id="210" name="Shape 210">
                <a:extLst>
                  <a:ext uri="{FF2B5EF4-FFF2-40B4-BE49-F238E27FC236}">
                    <a16:creationId xmlns:a16="http://schemas.microsoft.com/office/drawing/2014/main" id="{EE3BE92E-D810-BB00-7B23-25E48972F412}"/>
                  </a:ext>
                </a:extLst>
              </p:cNvPr>
              <p:cNvSpPr/>
              <p:nvPr/>
            </p:nvSpPr>
            <p:spPr>
              <a:xfrm>
                <a:off x="2266178" y="2855800"/>
                <a:ext cx="1683567" cy="102978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>
                <a:extLst>
                  <a:ext uri="{FF2B5EF4-FFF2-40B4-BE49-F238E27FC236}">
                    <a16:creationId xmlns:a16="http://schemas.microsoft.com/office/drawing/2014/main" id="{4159A378-4E61-34D6-41E4-D20578B60235}"/>
                  </a:ext>
                </a:extLst>
              </p:cNvPr>
              <p:cNvSpPr/>
              <p:nvPr/>
            </p:nvSpPr>
            <p:spPr>
              <a:xfrm>
                <a:off x="3870041" y="2764475"/>
                <a:ext cx="188382" cy="232966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Shape 212">
              <a:extLst>
                <a:ext uri="{FF2B5EF4-FFF2-40B4-BE49-F238E27FC236}">
                  <a16:creationId xmlns:a16="http://schemas.microsoft.com/office/drawing/2014/main" id="{E7E160FB-C866-1820-DB23-19092F930D63}"/>
                </a:ext>
              </a:extLst>
            </p:cNvPr>
            <p:cNvGrpSpPr/>
            <p:nvPr/>
          </p:nvGrpSpPr>
          <p:grpSpPr>
            <a:xfrm>
              <a:off x="5346073" y="3380092"/>
              <a:ext cx="1440807" cy="194303"/>
              <a:chOff x="2266178" y="2764475"/>
              <a:chExt cx="1792245" cy="232966"/>
            </a:xfrm>
            <a:solidFill>
              <a:srgbClr val="7030A0"/>
            </a:solidFill>
          </p:grpSpPr>
          <p:sp>
            <p:nvSpPr>
              <p:cNvPr id="213" name="Shape 213">
                <a:extLst>
                  <a:ext uri="{FF2B5EF4-FFF2-40B4-BE49-F238E27FC236}">
                    <a16:creationId xmlns:a16="http://schemas.microsoft.com/office/drawing/2014/main" id="{7398BBE4-94B3-7F6C-51D3-8357F29B1DD8}"/>
                  </a:ext>
                </a:extLst>
              </p:cNvPr>
              <p:cNvSpPr/>
              <p:nvPr/>
            </p:nvSpPr>
            <p:spPr>
              <a:xfrm>
                <a:off x="2266178" y="2855800"/>
                <a:ext cx="1683567" cy="102978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Shape 214">
                <a:extLst>
                  <a:ext uri="{FF2B5EF4-FFF2-40B4-BE49-F238E27FC236}">
                    <a16:creationId xmlns:a16="http://schemas.microsoft.com/office/drawing/2014/main" id="{37EDFC33-1D94-CCDF-79D0-4B3AB03B7336}"/>
                  </a:ext>
                </a:extLst>
              </p:cNvPr>
              <p:cNvSpPr/>
              <p:nvPr/>
            </p:nvSpPr>
            <p:spPr>
              <a:xfrm>
                <a:off x="3870041" y="2764475"/>
                <a:ext cx="188382" cy="232966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2A0B03CC-B0AC-9104-1A73-15EFA11A4826}"/>
                </a:ext>
              </a:extLst>
            </p:cNvPr>
            <p:cNvSpPr txBox="1"/>
            <p:nvPr/>
          </p:nvSpPr>
          <p:spPr>
            <a:xfrm>
              <a:off x="3569110" y="351994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_tradnl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4176315-5C2E-4A4F-5470-86854F6DE711}"/>
              </a:ext>
            </a:extLst>
          </p:cNvPr>
          <p:cNvGrpSpPr/>
          <p:nvPr/>
        </p:nvGrpSpPr>
        <p:grpSpPr>
          <a:xfrm>
            <a:off x="478266" y="3820566"/>
            <a:ext cx="2107405" cy="810896"/>
            <a:chOff x="271330" y="3820566"/>
            <a:chExt cx="2107405" cy="810896"/>
          </a:xfrm>
        </p:grpSpPr>
        <p:sp>
          <p:nvSpPr>
            <p:cNvPr id="5" name="Shape 288">
              <a:extLst>
                <a:ext uri="{FF2B5EF4-FFF2-40B4-BE49-F238E27FC236}">
                  <a16:creationId xmlns:a16="http://schemas.microsoft.com/office/drawing/2014/main" id="{42C79DF9-7FD2-9979-9D4E-27B659F9AA54}"/>
                </a:ext>
              </a:extLst>
            </p:cNvPr>
            <p:cNvSpPr/>
            <p:nvPr/>
          </p:nvSpPr>
          <p:spPr>
            <a:xfrm>
              <a:off x="1086319" y="3820566"/>
              <a:ext cx="496243" cy="810896"/>
            </a:xfrm>
            <a:custGeom>
              <a:avLst/>
              <a:gdLst/>
              <a:ahLst/>
              <a:cxnLst/>
              <a:rect l="0" t="0" r="0" b="0"/>
              <a:pathLst>
                <a:path w="17107" h="21949" extrusionOk="0">
                  <a:moveTo>
                    <a:pt x="9198" y="1679"/>
                  </a:moveTo>
                  <a:lnTo>
                    <a:pt x="9198" y="1947"/>
                  </a:lnTo>
                  <a:lnTo>
                    <a:pt x="9247" y="2190"/>
                  </a:lnTo>
                  <a:lnTo>
                    <a:pt x="9296" y="2385"/>
                  </a:lnTo>
                  <a:lnTo>
                    <a:pt x="9344" y="2482"/>
                  </a:lnTo>
                  <a:lnTo>
                    <a:pt x="9417" y="2531"/>
                  </a:lnTo>
                  <a:lnTo>
                    <a:pt x="9515" y="2604"/>
                  </a:lnTo>
                  <a:lnTo>
                    <a:pt x="9612" y="2604"/>
                  </a:lnTo>
                  <a:lnTo>
                    <a:pt x="9709" y="2580"/>
                  </a:lnTo>
                  <a:lnTo>
                    <a:pt x="9758" y="2531"/>
                  </a:lnTo>
                  <a:lnTo>
                    <a:pt x="9782" y="2482"/>
                  </a:lnTo>
                  <a:lnTo>
                    <a:pt x="9831" y="2385"/>
                  </a:lnTo>
                  <a:lnTo>
                    <a:pt x="9855" y="2263"/>
                  </a:lnTo>
                  <a:lnTo>
                    <a:pt x="9831" y="2409"/>
                  </a:lnTo>
                  <a:lnTo>
                    <a:pt x="9806" y="2555"/>
                  </a:lnTo>
                  <a:lnTo>
                    <a:pt x="9758" y="2677"/>
                  </a:lnTo>
                  <a:lnTo>
                    <a:pt x="9661" y="2799"/>
                  </a:lnTo>
                  <a:lnTo>
                    <a:pt x="9563" y="2847"/>
                  </a:lnTo>
                  <a:lnTo>
                    <a:pt x="9466" y="2872"/>
                  </a:lnTo>
                  <a:lnTo>
                    <a:pt x="9320" y="2847"/>
                  </a:lnTo>
                  <a:lnTo>
                    <a:pt x="9198" y="2774"/>
                  </a:lnTo>
                  <a:lnTo>
                    <a:pt x="9077" y="2701"/>
                  </a:lnTo>
                  <a:lnTo>
                    <a:pt x="8979" y="2628"/>
                  </a:lnTo>
                  <a:lnTo>
                    <a:pt x="8906" y="2531"/>
                  </a:lnTo>
                  <a:lnTo>
                    <a:pt x="8858" y="2434"/>
                  </a:lnTo>
                  <a:lnTo>
                    <a:pt x="8809" y="2312"/>
                  </a:lnTo>
                  <a:lnTo>
                    <a:pt x="8809" y="2190"/>
                  </a:lnTo>
                  <a:lnTo>
                    <a:pt x="8833" y="2093"/>
                  </a:lnTo>
                  <a:lnTo>
                    <a:pt x="8858" y="1971"/>
                  </a:lnTo>
                  <a:lnTo>
                    <a:pt x="8931" y="1898"/>
                  </a:lnTo>
                  <a:lnTo>
                    <a:pt x="9004" y="1801"/>
                  </a:lnTo>
                  <a:lnTo>
                    <a:pt x="9101" y="1728"/>
                  </a:lnTo>
                  <a:lnTo>
                    <a:pt x="9198" y="1679"/>
                  </a:lnTo>
                  <a:close/>
                  <a:moveTo>
                    <a:pt x="12483" y="1850"/>
                  </a:moveTo>
                  <a:lnTo>
                    <a:pt x="12507" y="2142"/>
                  </a:lnTo>
                  <a:lnTo>
                    <a:pt x="12556" y="2288"/>
                  </a:lnTo>
                  <a:lnTo>
                    <a:pt x="12605" y="2409"/>
                  </a:lnTo>
                  <a:lnTo>
                    <a:pt x="12629" y="2434"/>
                  </a:lnTo>
                  <a:lnTo>
                    <a:pt x="12653" y="2482"/>
                  </a:lnTo>
                  <a:lnTo>
                    <a:pt x="12751" y="2482"/>
                  </a:lnTo>
                  <a:lnTo>
                    <a:pt x="12848" y="2458"/>
                  </a:lnTo>
                  <a:lnTo>
                    <a:pt x="12921" y="2409"/>
                  </a:lnTo>
                  <a:lnTo>
                    <a:pt x="12970" y="2288"/>
                  </a:lnTo>
                  <a:lnTo>
                    <a:pt x="13018" y="2190"/>
                  </a:lnTo>
                  <a:lnTo>
                    <a:pt x="13043" y="2069"/>
                  </a:lnTo>
                  <a:lnTo>
                    <a:pt x="13043" y="1947"/>
                  </a:lnTo>
                  <a:lnTo>
                    <a:pt x="13140" y="1971"/>
                  </a:lnTo>
                  <a:lnTo>
                    <a:pt x="13213" y="2020"/>
                  </a:lnTo>
                  <a:lnTo>
                    <a:pt x="13286" y="2093"/>
                  </a:lnTo>
                  <a:lnTo>
                    <a:pt x="13359" y="2190"/>
                  </a:lnTo>
                  <a:lnTo>
                    <a:pt x="13432" y="2312"/>
                  </a:lnTo>
                  <a:lnTo>
                    <a:pt x="13456" y="2434"/>
                  </a:lnTo>
                  <a:lnTo>
                    <a:pt x="13432" y="2580"/>
                  </a:lnTo>
                  <a:lnTo>
                    <a:pt x="13408" y="2628"/>
                  </a:lnTo>
                  <a:lnTo>
                    <a:pt x="13383" y="2701"/>
                  </a:lnTo>
                  <a:lnTo>
                    <a:pt x="13286" y="2774"/>
                  </a:lnTo>
                  <a:lnTo>
                    <a:pt x="13164" y="2847"/>
                  </a:lnTo>
                  <a:lnTo>
                    <a:pt x="13043" y="2872"/>
                  </a:lnTo>
                  <a:lnTo>
                    <a:pt x="12921" y="2896"/>
                  </a:lnTo>
                  <a:lnTo>
                    <a:pt x="12629" y="2896"/>
                  </a:lnTo>
                  <a:lnTo>
                    <a:pt x="12386" y="2872"/>
                  </a:lnTo>
                  <a:lnTo>
                    <a:pt x="12264" y="2799"/>
                  </a:lnTo>
                  <a:lnTo>
                    <a:pt x="12167" y="2726"/>
                  </a:lnTo>
                  <a:lnTo>
                    <a:pt x="12094" y="2628"/>
                  </a:lnTo>
                  <a:lnTo>
                    <a:pt x="12069" y="2507"/>
                  </a:lnTo>
                  <a:lnTo>
                    <a:pt x="12094" y="2385"/>
                  </a:lnTo>
                  <a:lnTo>
                    <a:pt x="12118" y="2263"/>
                  </a:lnTo>
                  <a:lnTo>
                    <a:pt x="12167" y="2166"/>
                  </a:lnTo>
                  <a:lnTo>
                    <a:pt x="12240" y="2044"/>
                  </a:lnTo>
                  <a:lnTo>
                    <a:pt x="12361" y="1923"/>
                  </a:lnTo>
                  <a:lnTo>
                    <a:pt x="12483" y="1850"/>
                  </a:lnTo>
                  <a:close/>
                  <a:moveTo>
                    <a:pt x="5865" y="1825"/>
                  </a:moveTo>
                  <a:lnTo>
                    <a:pt x="5840" y="1874"/>
                  </a:lnTo>
                  <a:lnTo>
                    <a:pt x="5840" y="2069"/>
                  </a:lnTo>
                  <a:lnTo>
                    <a:pt x="5840" y="2288"/>
                  </a:lnTo>
                  <a:lnTo>
                    <a:pt x="5865" y="2385"/>
                  </a:lnTo>
                  <a:lnTo>
                    <a:pt x="5889" y="2482"/>
                  </a:lnTo>
                  <a:lnTo>
                    <a:pt x="5938" y="2580"/>
                  </a:lnTo>
                  <a:lnTo>
                    <a:pt x="6011" y="2628"/>
                  </a:lnTo>
                  <a:lnTo>
                    <a:pt x="6132" y="2677"/>
                  </a:lnTo>
                  <a:lnTo>
                    <a:pt x="6230" y="2653"/>
                  </a:lnTo>
                  <a:lnTo>
                    <a:pt x="6327" y="2604"/>
                  </a:lnTo>
                  <a:lnTo>
                    <a:pt x="6376" y="2531"/>
                  </a:lnTo>
                  <a:lnTo>
                    <a:pt x="6400" y="2531"/>
                  </a:lnTo>
                  <a:lnTo>
                    <a:pt x="6424" y="2409"/>
                  </a:lnTo>
                  <a:lnTo>
                    <a:pt x="6449" y="2288"/>
                  </a:lnTo>
                  <a:lnTo>
                    <a:pt x="6449" y="1996"/>
                  </a:lnTo>
                  <a:lnTo>
                    <a:pt x="6522" y="2020"/>
                  </a:lnTo>
                  <a:lnTo>
                    <a:pt x="6595" y="2117"/>
                  </a:lnTo>
                  <a:lnTo>
                    <a:pt x="6643" y="2215"/>
                  </a:lnTo>
                  <a:lnTo>
                    <a:pt x="6643" y="2312"/>
                  </a:lnTo>
                  <a:lnTo>
                    <a:pt x="6643" y="2531"/>
                  </a:lnTo>
                  <a:lnTo>
                    <a:pt x="6595" y="2677"/>
                  </a:lnTo>
                  <a:lnTo>
                    <a:pt x="6522" y="2774"/>
                  </a:lnTo>
                  <a:lnTo>
                    <a:pt x="6424" y="2872"/>
                  </a:lnTo>
                  <a:lnTo>
                    <a:pt x="6303" y="2920"/>
                  </a:lnTo>
                  <a:lnTo>
                    <a:pt x="6181" y="2969"/>
                  </a:lnTo>
                  <a:lnTo>
                    <a:pt x="6059" y="2993"/>
                  </a:lnTo>
                  <a:lnTo>
                    <a:pt x="5913" y="2993"/>
                  </a:lnTo>
                  <a:lnTo>
                    <a:pt x="5792" y="2969"/>
                  </a:lnTo>
                  <a:lnTo>
                    <a:pt x="5646" y="2896"/>
                  </a:lnTo>
                  <a:lnTo>
                    <a:pt x="5548" y="2799"/>
                  </a:lnTo>
                  <a:lnTo>
                    <a:pt x="5475" y="2701"/>
                  </a:lnTo>
                  <a:lnTo>
                    <a:pt x="5427" y="2580"/>
                  </a:lnTo>
                  <a:lnTo>
                    <a:pt x="5427" y="2458"/>
                  </a:lnTo>
                  <a:lnTo>
                    <a:pt x="5451" y="2312"/>
                  </a:lnTo>
                  <a:lnTo>
                    <a:pt x="5475" y="2190"/>
                  </a:lnTo>
                  <a:lnTo>
                    <a:pt x="5548" y="2069"/>
                  </a:lnTo>
                  <a:lnTo>
                    <a:pt x="5694" y="1923"/>
                  </a:lnTo>
                  <a:lnTo>
                    <a:pt x="5865" y="1825"/>
                  </a:lnTo>
                  <a:close/>
                  <a:moveTo>
                    <a:pt x="2531" y="1825"/>
                  </a:moveTo>
                  <a:lnTo>
                    <a:pt x="2580" y="2288"/>
                  </a:lnTo>
                  <a:lnTo>
                    <a:pt x="2604" y="2385"/>
                  </a:lnTo>
                  <a:lnTo>
                    <a:pt x="2653" y="2458"/>
                  </a:lnTo>
                  <a:lnTo>
                    <a:pt x="2750" y="2507"/>
                  </a:lnTo>
                  <a:lnTo>
                    <a:pt x="2847" y="2531"/>
                  </a:lnTo>
                  <a:lnTo>
                    <a:pt x="2945" y="2507"/>
                  </a:lnTo>
                  <a:lnTo>
                    <a:pt x="3018" y="2458"/>
                  </a:lnTo>
                  <a:lnTo>
                    <a:pt x="3066" y="2385"/>
                  </a:lnTo>
                  <a:lnTo>
                    <a:pt x="3091" y="2288"/>
                  </a:lnTo>
                  <a:lnTo>
                    <a:pt x="3066" y="1947"/>
                  </a:lnTo>
                  <a:lnTo>
                    <a:pt x="3115" y="1996"/>
                  </a:lnTo>
                  <a:lnTo>
                    <a:pt x="3188" y="2044"/>
                  </a:lnTo>
                  <a:lnTo>
                    <a:pt x="3212" y="2117"/>
                  </a:lnTo>
                  <a:lnTo>
                    <a:pt x="3237" y="2166"/>
                  </a:lnTo>
                  <a:lnTo>
                    <a:pt x="3237" y="2336"/>
                  </a:lnTo>
                  <a:lnTo>
                    <a:pt x="3212" y="2507"/>
                  </a:lnTo>
                  <a:lnTo>
                    <a:pt x="3139" y="2677"/>
                  </a:lnTo>
                  <a:lnTo>
                    <a:pt x="3042" y="2823"/>
                  </a:lnTo>
                  <a:lnTo>
                    <a:pt x="2920" y="2945"/>
                  </a:lnTo>
                  <a:lnTo>
                    <a:pt x="2774" y="3018"/>
                  </a:lnTo>
                  <a:lnTo>
                    <a:pt x="2653" y="3066"/>
                  </a:lnTo>
                  <a:lnTo>
                    <a:pt x="2531" y="3042"/>
                  </a:lnTo>
                  <a:lnTo>
                    <a:pt x="2409" y="3018"/>
                  </a:lnTo>
                  <a:lnTo>
                    <a:pt x="2312" y="2945"/>
                  </a:lnTo>
                  <a:lnTo>
                    <a:pt x="2215" y="2847"/>
                  </a:lnTo>
                  <a:lnTo>
                    <a:pt x="2142" y="2750"/>
                  </a:lnTo>
                  <a:lnTo>
                    <a:pt x="2093" y="2653"/>
                  </a:lnTo>
                  <a:lnTo>
                    <a:pt x="2044" y="2531"/>
                  </a:lnTo>
                  <a:lnTo>
                    <a:pt x="2044" y="2434"/>
                  </a:lnTo>
                  <a:lnTo>
                    <a:pt x="2044" y="2361"/>
                  </a:lnTo>
                  <a:lnTo>
                    <a:pt x="2117" y="2215"/>
                  </a:lnTo>
                  <a:lnTo>
                    <a:pt x="2190" y="2069"/>
                  </a:lnTo>
                  <a:lnTo>
                    <a:pt x="2312" y="1947"/>
                  </a:lnTo>
                  <a:lnTo>
                    <a:pt x="2409" y="1874"/>
                  </a:lnTo>
                  <a:lnTo>
                    <a:pt x="2531" y="1825"/>
                  </a:lnTo>
                  <a:close/>
                  <a:moveTo>
                    <a:pt x="15598" y="3285"/>
                  </a:moveTo>
                  <a:lnTo>
                    <a:pt x="15768" y="3310"/>
                  </a:lnTo>
                  <a:lnTo>
                    <a:pt x="15598" y="3553"/>
                  </a:lnTo>
                  <a:lnTo>
                    <a:pt x="15598" y="3285"/>
                  </a:lnTo>
                  <a:close/>
                  <a:moveTo>
                    <a:pt x="16328" y="3310"/>
                  </a:moveTo>
                  <a:lnTo>
                    <a:pt x="16328" y="3577"/>
                  </a:lnTo>
                  <a:lnTo>
                    <a:pt x="16352" y="3869"/>
                  </a:lnTo>
                  <a:lnTo>
                    <a:pt x="16011" y="4234"/>
                  </a:lnTo>
                  <a:lnTo>
                    <a:pt x="15695" y="4623"/>
                  </a:lnTo>
                  <a:lnTo>
                    <a:pt x="15549" y="4794"/>
                  </a:lnTo>
                  <a:lnTo>
                    <a:pt x="15573" y="4526"/>
                  </a:lnTo>
                  <a:lnTo>
                    <a:pt x="15598" y="4404"/>
                  </a:lnTo>
                  <a:lnTo>
                    <a:pt x="15695" y="4161"/>
                  </a:lnTo>
                  <a:lnTo>
                    <a:pt x="15817" y="3918"/>
                  </a:lnTo>
                  <a:lnTo>
                    <a:pt x="15963" y="3626"/>
                  </a:lnTo>
                  <a:lnTo>
                    <a:pt x="16133" y="3310"/>
                  </a:lnTo>
                  <a:close/>
                  <a:moveTo>
                    <a:pt x="16425" y="4331"/>
                  </a:moveTo>
                  <a:lnTo>
                    <a:pt x="16547" y="4940"/>
                  </a:lnTo>
                  <a:lnTo>
                    <a:pt x="16425" y="4988"/>
                  </a:lnTo>
                  <a:lnTo>
                    <a:pt x="16328" y="5086"/>
                  </a:lnTo>
                  <a:lnTo>
                    <a:pt x="16133" y="5280"/>
                  </a:lnTo>
                  <a:lnTo>
                    <a:pt x="15938" y="5499"/>
                  </a:lnTo>
                  <a:lnTo>
                    <a:pt x="15817" y="5670"/>
                  </a:lnTo>
                  <a:lnTo>
                    <a:pt x="15549" y="5986"/>
                  </a:lnTo>
                  <a:lnTo>
                    <a:pt x="15549" y="5864"/>
                  </a:lnTo>
                  <a:lnTo>
                    <a:pt x="15598" y="5840"/>
                  </a:lnTo>
                  <a:lnTo>
                    <a:pt x="15646" y="5791"/>
                  </a:lnTo>
                  <a:lnTo>
                    <a:pt x="15671" y="5718"/>
                  </a:lnTo>
                  <a:lnTo>
                    <a:pt x="15671" y="5645"/>
                  </a:lnTo>
                  <a:lnTo>
                    <a:pt x="15671" y="5475"/>
                  </a:lnTo>
                  <a:lnTo>
                    <a:pt x="15719" y="5305"/>
                  </a:lnTo>
                  <a:lnTo>
                    <a:pt x="15792" y="5159"/>
                  </a:lnTo>
                  <a:lnTo>
                    <a:pt x="15890" y="4988"/>
                  </a:lnTo>
                  <a:lnTo>
                    <a:pt x="16133" y="4696"/>
                  </a:lnTo>
                  <a:lnTo>
                    <a:pt x="16352" y="4453"/>
                  </a:lnTo>
                  <a:lnTo>
                    <a:pt x="16425" y="4331"/>
                  </a:lnTo>
                  <a:close/>
                  <a:moveTo>
                    <a:pt x="16571" y="5280"/>
                  </a:moveTo>
                  <a:lnTo>
                    <a:pt x="16595" y="5621"/>
                  </a:lnTo>
                  <a:lnTo>
                    <a:pt x="16595" y="6010"/>
                  </a:lnTo>
                  <a:lnTo>
                    <a:pt x="16401" y="6108"/>
                  </a:lnTo>
                  <a:lnTo>
                    <a:pt x="16230" y="6254"/>
                  </a:lnTo>
                  <a:lnTo>
                    <a:pt x="15914" y="6546"/>
                  </a:lnTo>
                  <a:lnTo>
                    <a:pt x="15719" y="6740"/>
                  </a:lnTo>
                  <a:lnTo>
                    <a:pt x="15549" y="6959"/>
                  </a:lnTo>
                  <a:lnTo>
                    <a:pt x="15549" y="6765"/>
                  </a:lnTo>
                  <a:lnTo>
                    <a:pt x="15622" y="6619"/>
                  </a:lnTo>
                  <a:lnTo>
                    <a:pt x="15695" y="6497"/>
                  </a:lnTo>
                  <a:lnTo>
                    <a:pt x="15841" y="6229"/>
                  </a:lnTo>
                  <a:lnTo>
                    <a:pt x="16036" y="5962"/>
                  </a:lnTo>
                  <a:lnTo>
                    <a:pt x="16230" y="5670"/>
                  </a:lnTo>
                  <a:lnTo>
                    <a:pt x="16449" y="5402"/>
                  </a:lnTo>
                  <a:lnTo>
                    <a:pt x="16571" y="5280"/>
                  </a:lnTo>
                  <a:close/>
                  <a:moveTo>
                    <a:pt x="5743" y="6716"/>
                  </a:moveTo>
                  <a:lnTo>
                    <a:pt x="5694" y="6740"/>
                  </a:lnTo>
                  <a:lnTo>
                    <a:pt x="5621" y="6789"/>
                  </a:lnTo>
                  <a:lnTo>
                    <a:pt x="5475" y="6935"/>
                  </a:lnTo>
                  <a:lnTo>
                    <a:pt x="5305" y="7105"/>
                  </a:lnTo>
                  <a:lnTo>
                    <a:pt x="5086" y="7251"/>
                  </a:lnTo>
                  <a:lnTo>
                    <a:pt x="4867" y="7373"/>
                  </a:lnTo>
                  <a:lnTo>
                    <a:pt x="4745" y="7422"/>
                  </a:lnTo>
                  <a:lnTo>
                    <a:pt x="4648" y="7446"/>
                  </a:lnTo>
                  <a:lnTo>
                    <a:pt x="4429" y="7446"/>
                  </a:lnTo>
                  <a:lnTo>
                    <a:pt x="4332" y="7397"/>
                  </a:lnTo>
                  <a:lnTo>
                    <a:pt x="4259" y="7349"/>
                  </a:lnTo>
                  <a:lnTo>
                    <a:pt x="4186" y="7251"/>
                  </a:lnTo>
                  <a:lnTo>
                    <a:pt x="4113" y="7130"/>
                  </a:lnTo>
                  <a:lnTo>
                    <a:pt x="4064" y="7057"/>
                  </a:lnTo>
                  <a:lnTo>
                    <a:pt x="3991" y="7032"/>
                  </a:lnTo>
                  <a:lnTo>
                    <a:pt x="3894" y="7032"/>
                  </a:lnTo>
                  <a:lnTo>
                    <a:pt x="3821" y="7057"/>
                  </a:lnTo>
                  <a:lnTo>
                    <a:pt x="3553" y="7227"/>
                  </a:lnTo>
                  <a:lnTo>
                    <a:pt x="3358" y="7324"/>
                  </a:lnTo>
                  <a:lnTo>
                    <a:pt x="3188" y="7422"/>
                  </a:lnTo>
                  <a:lnTo>
                    <a:pt x="3042" y="7470"/>
                  </a:lnTo>
                  <a:lnTo>
                    <a:pt x="2969" y="7470"/>
                  </a:lnTo>
                  <a:lnTo>
                    <a:pt x="2896" y="7446"/>
                  </a:lnTo>
                  <a:lnTo>
                    <a:pt x="2847" y="7422"/>
                  </a:lnTo>
                  <a:lnTo>
                    <a:pt x="2823" y="7349"/>
                  </a:lnTo>
                  <a:lnTo>
                    <a:pt x="2799" y="7276"/>
                  </a:lnTo>
                  <a:lnTo>
                    <a:pt x="2799" y="7178"/>
                  </a:lnTo>
                  <a:lnTo>
                    <a:pt x="2799" y="7130"/>
                  </a:lnTo>
                  <a:lnTo>
                    <a:pt x="2774" y="7105"/>
                  </a:lnTo>
                  <a:lnTo>
                    <a:pt x="2726" y="7081"/>
                  </a:lnTo>
                  <a:lnTo>
                    <a:pt x="2653" y="7081"/>
                  </a:lnTo>
                  <a:lnTo>
                    <a:pt x="2604" y="7154"/>
                  </a:lnTo>
                  <a:lnTo>
                    <a:pt x="2555" y="7373"/>
                  </a:lnTo>
                  <a:lnTo>
                    <a:pt x="2531" y="7470"/>
                  </a:lnTo>
                  <a:lnTo>
                    <a:pt x="2531" y="7568"/>
                  </a:lnTo>
                  <a:lnTo>
                    <a:pt x="2555" y="7665"/>
                  </a:lnTo>
                  <a:lnTo>
                    <a:pt x="2628" y="7762"/>
                  </a:lnTo>
                  <a:lnTo>
                    <a:pt x="2701" y="7811"/>
                  </a:lnTo>
                  <a:lnTo>
                    <a:pt x="2823" y="7860"/>
                  </a:lnTo>
                  <a:lnTo>
                    <a:pt x="2945" y="7884"/>
                  </a:lnTo>
                  <a:lnTo>
                    <a:pt x="3091" y="7860"/>
                  </a:lnTo>
                  <a:lnTo>
                    <a:pt x="3212" y="7835"/>
                  </a:lnTo>
                  <a:lnTo>
                    <a:pt x="3358" y="7787"/>
                  </a:lnTo>
                  <a:lnTo>
                    <a:pt x="3602" y="7665"/>
                  </a:lnTo>
                  <a:lnTo>
                    <a:pt x="3845" y="7519"/>
                  </a:lnTo>
                  <a:lnTo>
                    <a:pt x="3942" y="7641"/>
                  </a:lnTo>
                  <a:lnTo>
                    <a:pt x="4040" y="7714"/>
                  </a:lnTo>
                  <a:lnTo>
                    <a:pt x="4137" y="7787"/>
                  </a:lnTo>
                  <a:lnTo>
                    <a:pt x="4259" y="7835"/>
                  </a:lnTo>
                  <a:lnTo>
                    <a:pt x="4356" y="7860"/>
                  </a:lnTo>
                  <a:lnTo>
                    <a:pt x="4478" y="7860"/>
                  </a:lnTo>
                  <a:lnTo>
                    <a:pt x="4745" y="7835"/>
                  </a:lnTo>
                  <a:lnTo>
                    <a:pt x="4989" y="7762"/>
                  </a:lnTo>
                  <a:lnTo>
                    <a:pt x="5232" y="7641"/>
                  </a:lnTo>
                  <a:lnTo>
                    <a:pt x="5475" y="7495"/>
                  </a:lnTo>
                  <a:lnTo>
                    <a:pt x="5694" y="7324"/>
                  </a:lnTo>
                  <a:lnTo>
                    <a:pt x="5816" y="7470"/>
                  </a:lnTo>
                  <a:lnTo>
                    <a:pt x="5962" y="7592"/>
                  </a:lnTo>
                  <a:lnTo>
                    <a:pt x="6132" y="7665"/>
                  </a:lnTo>
                  <a:lnTo>
                    <a:pt x="6327" y="7738"/>
                  </a:lnTo>
                  <a:lnTo>
                    <a:pt x="6741" y="7738"/>
                  </a:lnTo>
                  <a:lnTo>
                    <a:pt x="6862" y="7689"/>
                  </a:lnTo>
                  <a:lnTo>
                    <a:pt x="6984" y="7641"/>
                  </a:lnTo>
                  <a:lnTo>
                    <a:pt x="7106" y="7592"/>
                  </a:lnTo>
                  <a:lnTo>
                    <a:pt x="7300" y="7422"/>
                  </a:lnTo>
                  <a:lnTo>
                    <a:pt x="7422" y="7568"/>
                  </a:lnTo>
                  <a:lnTo>
                    <a:pt x="7592" y="7665"/>
                  </a:lnTo>
                  <a:lnTo>
                    <a:pt x="7787" y="7714"/>
                  </a:lnTo>
                  <a:lnTo>
                    <a:pt x="7982" y="7738"/>
                  </a:lnTo>
                  <a:lnTo>
                    <a:pt x="8201" y="7714"/>
                  </a:lnTo>
                  <a:lnTo>
                    <a:pt x="8395" y="7665"/>
                  </a:lnTo>
                  <a:lnTo>
                    <a:pt x="8590" y="7568"/>
                  </a:lnTo>
                  <a:lnTo>
                    <a:pt x="8785" y="7446"/>
                  </a:lnTo>
                  <a:lnTo>
                    <a:pt x="8931" y="7568"/>
                  </a:lnTo>
                  <a:lnTo>
                    <a:pt x="9101" y="7665"/>
                  </a:lnTo>
                  <a:lnTo>
                    <a:pt x="9271" y="7738"/>
                  </a:lnTo>
                  <a:lnTo>
                    <a:pt x="9466" y="7787"/>
                  </a:lnTo>
                  <a:lnTo>
                    <a:pt x="9636" y="7787"/>
                  </a:lnTo>
                  <a:lnTo>
                    <a:pt x="9806" y="7762"/>
                  </a:lnTo>
                  <a:lnTo>
                    <a:pt x="9977" y="7714"/>
                  </a:lnTo>
                  <a:lnTo>
                    <a:pt x="10098" y="7616"/>
                  </a:lnTo>
                  <a:lnTo>
                    <a:pt x="10196" y="7714"/>
                  </a:lnTo>
                  <a:lnTo>
                    <a:pt x="10293" y="7787"/>
                  </a:lnTo>
                  <a:lnTo>
                    <a:pt x="10415" y="7860"/>
                  </a:lnTo>
                  <a:lnTo>
                    <a:pt x="10536" y="7908"/>
                  </a:lnTo>
                  <a:lnTo>
                    <a:pt x="10658" y="7957"/>
                  </a:lnTo>
                  <a:lnTo>
                    <a:pt x="10780" y="7957"/>
                  </a:lnTo>
                  <a:lnTo>
                    <a:pt x="10901" y="7908"/>
                  </a:lnTo>
                  <a:lnTo>
                    <a:pt x="10999" y="7860"/>
                  </a:lnTo>
                  <a:lnTo>
                    <a:pt x="11120" y="7811"/>
                  </a:lnTo>
                  <a:lnTo>
                    <a:pt x="11193" y="7714"/>
                  </a:lnTo>
                  <a:lnTo>
                    <a:pt x="11364" y="7543"/>
                  </a:lnTo>
                  <a:lnTo>
                    <a:pt x="11607" y="7689"/>
                  </a:lnTo>
                  <a:lnTo>
                    <a:pt x="11729" y="7762"/>
                  </a:lnTo>
                  <a:lnTo>
                    <a:pt x="11850" y="7811"/>
                  </a:lnTo>
                  <a:lnTo>
                    <a:pt x="11972" y="7835"/>
                  </a:lnTo>
                  <a:lnTo>
                    <a:pt x="12094" y="7835"/>
                  </a:lnTo>
                  <a:lnTo>
                    <a:pt x="12191" y="7811"/>
                  </a:lnTo>
                  <a:lnTo>
                    <a:pt x="12288" y="7738"/>
                  </a:lnTo>
                  <a:lnTo>
                    <a:pt x="12410" y="7835"/>
                  </a:lnTo>
                  <a:lnTo>
                    <a:pt x="12556" y="7884"/>
                  </a:lnTo>
                  <a:lnTo>
                    <a:pt x="12726" y="7908"/>
                  </a:lnTo>
                  <a:lnTo>
                    <a:pt x="12872" y="7884"/>
                  </a:lnTo>
                  <a:lnTo>
                    <a:pt x="13018" y="7860"/>
                  </a:lnTo>
                  <a:lnTo>
                    <a:pt x="13164" y="7762"/>
                  </a:lnTo>
                  <a:lnTo>
                    <a:pt x="13262" y="7665"/>
                  </a:lnTo>
                  <a:lnTo>
                    <a:pt x="13335" y="7519"/>
                  </a:lnTo>
                  <a:lnTo>
                    <a:pt x="13335" y="7470"/>
                  </a:lnTo>
                  <a:lnTo>
                    <a:pt x="13335" y="7446"/>
                  </a:lnTo>
                  <a:lnTo>
                    <a:pt x="13286" y="7422"/>
                  </a:lnTo>
                  <a:lnTo>
                    <a:pt x="13262" y="7422"/>
                  </a:lnTo>
                  <a:lnTo>
                    <a:pt x="13043" y="7470"/>
                  </a:lnTo>
                  <a:lnTo>
                    <a:pt x="12775" y="7543"/>
                  </a:lnTo>
                  <a:lnTo>
                    <a:pt x="12653" y="7543"/>
                  </a:lnTo>
                  <a:lnTo>
                    <a:pt x="12532" y="7519"/>
                  </a:lnTo>
                  <a:lnTo>
                    <a:pt x="12459" y="7470"/>
                  </a:lnTo>
                  <a:lnTo>
                    <a:pt x="12434" y="7422"/>
                  </a:lnTo>
                  <a:lnTo>
                    <a:pt x="12410" y="7373"/>
                  </a:lnTo>
                  <a:lnTo>
                    <a:pt x="12386" y="7300"/>
                  </a:lnTo>
                  <a:lnTo>
                    <a:pt x="12337" y="7251"/>
                  </a:lnTo>
                  <a:lnTo>
                    <a:pt x="12288" y="7203"/>
                  </a:lnTo>
                  <a:lnTo>
                    <a:pt x="12167" y="7203"/>
                  </a:lnTo>
                  <a:lnTo>
                    <a:pt x="12118" y="7251"/>
                  </a:lnTo>
                  <a:lnTo>
                    <a:pt x="12094" y="7300"/>
                  </a:lnTo>
                  <a:lnTo>
                    <a:pt x="12069" y="7373"/>
                  </a:lnTo>
                  <a:lnTo>
                    <a:pt x="12069" y="7422"/>
                  </a:lnTo>
                  <a:lnTo>
                    <a:pt x="12045" y="7470"/>
                  </a:lnTo>
                  <a:lnTo>
                    <a:pt x="12021" y="7495"/>
                  </a:lnTo>
                  <a:lnTo>
                    <a:pt x="11899" y="7495"/>
                  </a:lnTo>
                  <a:lnTo>
                    <a:pt x="11777" y="7446"/>
                  </a:lnTo>
                  <a:lnTo>
                    <a:pt x="11583" y="7300"/>
                  </a:lnTo>
                  <a:lnTo>
                    <a:pt x="11461" y="7178"/>
                  </a:lnTo>
                  <a:lnTo>
                    <a:pt x="11388" y="7154"/>
                  </a:lnTo>
                  <a:lnTo>
                    <a:pt x="11339" y="7130"/>
                  </a:lnTo>
                  <a:lnTo>
                    <a:pt x="11266" y="7154"/>
                  </a:lnTo>
                  <a:lnTo>
                    <a:pt x="11218" y="7178"/>
                  </a:lnTo>
                  <a:lnTo>
                    <a:pt x="11047" y="7397"/>
                  </a:lnTo>
                  <a:lnTo>
                    <a:pt x="10926" y="7495"/>
                  </a:lnTo>
                  <a:lnTo>
                    <a:pt x="10804" y="7543"/>
                  </a:lnTo>
                  <a:lnTo>
                    <a:pt x="10707" y="7568"/>
                  </a:lnTo>
                  <a:lnTo>
                    <a:pt x="10609" y="7568"/>
                  </a:lnTo>
                  <a:lnTo>
                    <a:pt x="10536" y="7519"/>
                  </a:lnTo>
                  <a:lnTo>
                    <a:pt x="10463" y="7422"/>
                  </a:lnTo>
                  <a:lnTo>
                    <a:pt x="10390" y="7324"/>
                  </a:lnTo>
                  <a:lnTo>
                    <a:pt x="10342" y="7178"/>
                  </a:lnTo>
                  <a:lnTo>
                    <a:pt x="10342" y="7105"/>
                  </a:lnTo>
                  <a:lnTo>
                    <a:pt x="10293" y="7032"/>
                  </a:lnTo>
                  <a:lnTo>
                    <a:pt x="10244" y="7008"/>
                  </a:lnTo>
                  <a:lnTo>
                    <a:pt x="10196" y="6984"/>
                  </a:lnTo>
                  <a:lnTo>
                    <a:pt x="10123" y="6984"/>
                  </a:lnTo>
                  <a:lnTo>
                    <a:pt x="10074" y="7008"/>
                  </a:lnTo>
                  <a:lnTo>
                    <a:pt x="10025" y="7057"/>
                  </a:lnTo>
                  <a:lnTo>
                    <a:pt x="9977" y="7130"/>
                  </a:lnTo>
                  <a:lnTo>
                    <a:pt x="9952" y="7227"/>
                  </a:lnTo>
                  <a:lnTo>
                    <a:pt x="9904" y="7300"/>
                  </a:lnTo>
                  <a:lnTo>
                    <a:pt x="9831" y="7349"/>
                  </a:lnTo>
                  <a:lnTo>
                    <a:pt x="9782" y="7397"/>
                  </a:lnTo>
                  <a:lnTo>
                    <a:pt x="9709" y="7422"/>
                  </a:lnTo>
                  <a:lnTo>
                    <a:pt x="9636" y="7422"/>
                  </a:lnTo>
                  <a:lnTo>
                    <a:pt x="9466" y="7397"/>
                  </a:lnTo>
                  <a:lnTo>
                    <a:pt x="9320" y="7349"/>
                  </a:lnTo>
                  <a:lnTo>
                    <a:pt x="9174" y="7251"/>
                  </a:lnTo>
                  <a:lnTo>
                    <a:pt x="9028" y="7154"/>
                  </a:lnTo>
                  <a:lnTo>
                    <a:pt x="8906" y="7032"/>
                  </a:lnTo>
                  <a:lnTo>
                    <a:pt x="8858" y="6984"/>
                  </a:lnTo>
                  <a:lnTo>
                    <a:pt x="8687" y="6984"/>
                  </a:lnTo>
                  <a:lnTo>
                    <a:pt x="8639" y="7032"/>
                  </a:lnTo>
                  <a:lnTo>
                    <a:pt x="8517" y="7130"/>
                  </a:lnTo>
                  <a:lnTo>
                    <a:pt x="8371" y="7227"/>
                  </a:lnTo>
                  <a:lnTo>
                    <a:pt x="8201" y="7300"/>
                  </a:lnTo>
                  <a:lnTo>
                    <a:pt x="8030" y="7349"/>
                  </a:lnTo>
                  <a:lnTo>
                    <a:pt x="7860" y="7349"/>
                  </a:lnTo>
                  <a:lnTo>
                    <a:pt x="7787" y="7324"/>
                  </a:lnTo>
                  <a:lnTo>
                    <a:pt x="7738" y="7300"/>
                  </a:lnTo>
                  <a:lnTo>
                    <a:pt x="7665" y="7251"/>
                  </a:lnTo>
                  <a:lnTo>
                    <a:pt x="7641" y="7178"/>
                  </a:lnTo>
                  <a:lnTo>
                    <a:pt x="7592" y="7105"/>
                  </a:lnTo>
                  <a:lnTo>
                    <a:pt x="7592" y="7008"/>
                  </a:lnTo>
                  <a:lnTo>
                    <a:pt x="7568" y="6935"/>
                  </a:lnTo>
                  <a:lnTo>
                    <a:pt x="7544" y="6886"/>
                  </a:lnTo>
                  <a:lnTo>
                    <a:pt x="7495" y="6838"/>
                  </a:lnTo>
                  <a:lnTo>
                    <a:pt x="7446" y="6813"/>
                  </a:lnTo>
                  <a:lnTo>
                    <a:pt x="7398" y="6789"/>
                  </a:lnTo>
                  <a:lnTo>
                    <a:pt x="7325" y="6789"/>
                  </a:lnTo>
                  <a:lnTo>
                    <a:pt x="7276" y="6813"/>
                  </a:lnTo>
                  <a:lnTo>
                    <a:pt x="7227" y="6862"/>
                  </a:lnTo>
                  <a:lnTo>
                    <a:pt x="7057" y="7057"/>
                  </a:lnTo>
                  <a:lnTo>
                    <a:pt x="6960" y="7154"/>
                  </a:lnTo>
                  <a:lnTo>
                    <a:pt x="6862" y="7251"/>
                  </a:lnTo>
                  <a:lnTo>
                    <a:pt x="6741" y="7300"/>
                  </a:lnTo>
                  <a:lnTo>
                    <a:pt x="6619" y="7324"/>
                  </a:lnTo>
                  <a:lnTo>
                    <a:pt x="6473" y="7324"/>
                  </a:lnTo>
                  <a:lnTo>
                    <a:pt x="6351" y="7300"/>
                  </a:lnTo>
                  <a:lnTo>
                    <a:pt x="6230" y="7251"/>
                  </a:lnTo>
                  <a:lnTo>
                    <a:pt x="6108" y="7178"/>
                  </a:lnTo>
                  <a:lnTo>
                    <a:pt x="6035" y="7057"/>
                  </a:lnTo>
                  <a:lnTo>
                    <a:pt x="5986" y="6935"/>
                  </a:lnTo>
                  <a:lnTo>
                    <a:pt x="5986" y="6886"/>
                  </a:lnTo>
                  <a:lnTo>
                    <a:pt x="5962" y="6838"/>
                  </a:lnTo>
                  <a:lnTo>
                    <a:pt x="5913" y="6789"/>
                  </a:lnTo>
                  <a:lnTo>
                    <a:pt x="5865" y="6740"/>
                  </a:lnTo>
                  <a:lnTo>
                    <a:pt x="5792" y="6716"/>
                  </a:lnTo>
                  <a:close/>
                  <a:moveTo>
                    <a:pt x="16595" y="6302"/>
                  </a:moveTo>
                  <a:lnTo>
                    <a:pt x="16547" y="7081"/>
                  </a:lnTo>
                  <a:lnTo>
                    <a:pt x="16401" y="7203"/>
                  </a:lnTo>
                  <a:lnTo>
                    <a:pt x="16279" y="7349"/>
                  </a:lnTo>
                  <a:lnTo>
                    <a:pt x="16011" y="7665"/>
                  </a:lnTo>
                  <a:lnTo>
                    <a:pt x="15792" y="7908"/>
                  </a:lnTo>
                  <a:lnTo>
                    <a:pt x="15573" y="8200"/>
                  </a:lnTo>
                  <a:lnTo>
                    <a:pt x="15573" y="7689"/>
                  </a:lnTo>
                  <a:lnTo>
                    <a:pt x="15573" y="7665"/>
                  </a:lnTo>
                  <a:lnTo>
                    <a:pt x="15671" y="7470"/>
                  </a:lnTo>
                  <a:lnTo>
                    <a:pt x="15768" y="7276"/>
                  </a:lnTo>
                  <a:lnTo>
                    <a:pt x="16011" y="6935"/>
                  </a:lnTo>
                  <a:lnTo>
                    <a:pt x="16303" y="6619"/>
                  </a:lnTo>
                  <a:lnTo>
                    <a:pt x="16595" y="6302"/>
                  </a:lnTo>
                  <a:close/>
                  <a:moveTo>
                    <a:pt x="16547" y="7592"/>
                  </a:moveTo>
                  <a:lnTo>
                    <a:pt x="16522" y="8663"/>
                  </a:lnTo>
                  <a:lnTo>
                    <a:pt x="16425" y="8711"/>
                  </a:lnTo>
                  <a:lnTo>
                    <a:pt x="16328" y="8760"/>
                  </a:lnTo>
                  <a:lnTo>
                    <a:pt x="16157" y="8930"/>
                  </a:lnTo>
                  <a:lnTo>
                    <a:pt x="15841" y="9271"/>
                  </a:lnTo>
                  <a:lnTo>
                    <a:pt x="15719" y="9417"/>
                  </a:lnTo>
                  <a:lnTo>
                    <a:pt x="15573" y="9612"/>
                  </a:lnTo>
                  <a:lnTo>
                    <a:pt x="15573" y="8882"/>
                  </a:lnTo>
                  <a:lnTo>
                    <a:pt x="15671" y="8857"/>
                  </a:lnTo>
                  <a:lnTo>
                    <a:pt x="15744" y="8784"/>
                  </a:lnTo>
                  <a:lnTo>
                    <a:pt x="15890" y="8517"/>
                  </a:lnTo>
                  <a:lnTo>
                    <a:pt x="16060" y="8273"/>
                  </a:lnTo>
                  <a:lnTo>
                    <a:pt x="16401" y="7811"/>
                  </a:lnTo>
                  <a:lnTo>
                    <a:pt x="16547" y="7592"/>
                  </a:lnTo>
                  <a:close/>
                  <a:moveTo>
                    <a:pt x="9734" y="9149"/>
                  </a:moveTo>
                  <a:lnTo>
                    <a:pt x="9661" y="9174"/>
                  </a:lnTo>
                  <a:lnTo>
                    <a:pt x="9588" y="9198"/>
                  </a:lnTo>
                  <a:lnTo>
                    <a:pt x="9539" y="9247"/>
                  </a:lnTo>
                  <a:lnTo>
                    <a:pt x="9466" y="9368"/>
                  </a:lnTo>
                  <a:lnTo>
                    <a:pt x="9442" y="9490"/>
                  </a:lnTo>
                  <a:lnTo>
                    <a:pt x="9320" y="9587"/>
                  </a:lnTo>
                  <a:lnTo>
                    <a:pt x="9174" y="9660"/>
                  </a:lnTo>
                  <a:lnTo>
                    <a:pt x="9052" y="9685"/>
                  </a:lnTo>
                  <a:lnTo>
                    <a:pt x="8882" y="9685"/>
                  </a:lnTo>
                  <a:lnTo>
                    <a:pt x="8785" y="9660"/>
                  </a:lnTo>
                  <a:lnTo>
                    <a:pt x="8736" y="9636"/>
                  </a:lnTo>
                  <a:lnTo>
                    <a:pt x="8687" y="9587"/>
                  </a:lnTo>
                  <a:lnTo>
                    <a:pt x="8663" y="9539"/>
                  </a:lnTo>
                  <a:lnTo>
                    <a:pt x="8663" y="9441"/>
                  </a:lnTo>
                  <a:lnTo>
                    <a:pt x="8639" y="9368"/>
                  </a:lnTo>
                  <a:lnTo>
                    <a:pt x="8590" y="9320"/>
                  </a:lnTo>
                  <a:lnTo>
                    <a:pt x="8517" y="9295"/>
                  </a:lnTo>
                  <a:lnTo>
                    <a:pt x="8444" y="9271"/>
                  </a:lnTo>
                  <a:lnTo>
                    <a:pt x="8395" y="9295"/>
                  </a:lnTo>
                  <a:lnTo>
                    <a:pt x="8322" y="9344"/>
                  </a:lnTo>
                  <a:lnTo>
                    <a:pt x="8274" y="9417"/>
                  </a:lnTo>
                  <a:lnTo>
                    <a:pt x="8249" y="9466"/>
                  </a:lnTo>
                  <a:lnTo>
                    <a:pt x="8201" y="9514"/>
                  </a:lnTo>
                  <a:lnTo>
                    <a:pt x="8079" y="9587"/>
                  </a:lnTo>
                  <a:lnTo>
                    <a:pt x="7933" y="9612"/>
                  </a:lnTo>
                  <a:lnTo>
                    <a:pt x="7738" y="9636"/>
                  </a:lnTo>
                  <a:lnTo>
                    <a:pt x="7568" y="9636"/>
                  </a:lnTo>
                  <a:lnTo>
                    <a:pt x="7422" y="9587"/>
                  </a:lnTo>
                  <a:lnTo>
                    <a:pt x="7325" y="9514"/>
                  </a:lnTo>
                  <a:lnTo>
                    <a:pt x="7276" y="9466"/>
                  </a:lnTo>
                  <a:lnTo>
                    <a:pt x="7252" y="9417"/>
                  </a:lnTo>
                  <a:lnTo>
                    <a:pt x="7252" y="9344"/>
                  </a:lnTo>
                  <a:lnTo>
                    <a:pt x="7227" y="9295"/>
                  </a:lnTo>
                  <a:lnTo>
                    <a:pt x="7179" y="9247"/>
                  </a:lnTo>
                  <a:lnTo>
                    <a:pt x="7130" y="9222"/>
                  </a:lnTo>
                  <a:lnTo>
                    <a:pt x="7081" y="9198"/>
                  </a:lnTo>
                  <a:lnTo>
                    <a:pt x="7008" y="9198"/>
                  </a:lnTo>
                  <a:lnTo>
                    <a:pt x="6960" y="9222"/>
                  </a:lnTo>
                  <a:lnTo>
                    <a:pt x="6887" y="9247"/>
                  </a:lnTo>
                  <a:lnTo>
                    <a:pt x="6765" y="9417"/>
                  </a:lnTo>
                  <a:lnTo>
                    <a:pt x="6643" y="9563"/>
                  </a:lnTo>
                  <a:lnTo>
                    <a:pt x="6570" y="9636"/>
                  </a:lnTo>
                  <a:lnTo>
                    <a:pt x="6449" y="9685"/>
                  </a:lnTo>
                  <a:lnTo>
                    <a:pt x="6327" y="9733"/>
                  </a:lnTo>
                  <a:lnTo>
                    <a:pt x="6205" y="9758"/>
                  </a:lnTo>
                  <a:lnTo>
                    <a:pt x="6084" y="9758"/>
                  </a:lnTo>
                  <a:lnTo>
                    <a:pt x="6035" y="9733"/>
                  </a:lnTo>
                  <a:lnTo>
                    <a:pt x="5986" y="9709"/>
                  </a:lnTo>
                  <a:lnTo>
                    <a:pt x="5962" y="9660"/>
                  </a:lnTo>
                  <a:lnTo>
                    <a:pt x="5938" y="9612"/>
                  </a:lnTo>
                  <a:lnTo>
                    <a:pt x="5938" y="9514"/>
                  </a:lnTo>
                  <a:lnTo>
                    <a:pt x="5962" y="9441"/>
                  </a:lnTo>
                  <a:lnTo>
                    <a:pt x="5962" y="9344"/>
                  </a:lnTo>
                  <a:lnTo>
                    <a:pt x="5938" y="9271"/>
                  </a:lnTo>
                  <a:lnTo>
                    <a:pt x="5865" y="9198"/>
                  </a:lnTo>
                  <a:lnTo>
                    <a:pt x="5792" y="9174"/>
                  </a:lnTo>
                  <a:lnTo>
                    <a:pt x="5646" y="9174"/>
                  </a:lnTo>
                  <a:lnTo>
                    <a:pt x="5573" y="9247"/>
                  </a:lnTo>
                  <a:lnTo>
                    <a:pt x="5548" y="9320"/>
                  </a:lnTo>
                  <a:lnTo>
                    <a:pt x="5500" y="9417"/>
                  </a:lnTo>
                  <a:lnTo>
                    <a:pt x="5451" y="9490"/>
                  </a:lnTo>
                  <a:lnTo>
                    <a:pt x="5378" y="9587"/>
                  </a:lnTo>
                  <a:lnTo>
                    <a:pt x="5305" y="9636"/>
                  </a:lnTo>
                  <a:lnTo>
                    <a:pt x="5183" y="9685"/>
                  </a:lnTo>
                  <a:lnTo>
                    <a:pt x="5086" y="9733"/>
                  </a:lnTo>
                  <a:lnTo>
                    <a:pt x="4843" y="9782"/>
                  </a:lnTo>
                  <a:lnTo>
                    <a:pt x="4624" y="9782"/>
                  </a:lnTo>
                  <a:lnTo>
                    <a:pt x="4502" y="9733"/>
                  </a:lnTo>
                  <a:lnTo>
                    <a:pt x="4405" y="9709"/>
                  </a:lnTo>
                  <a:lnTo>
                    <a:pt x="4332" y="9636"/>
                  </a:lnTo>
                  <a:lnTo>
                    <a:pt x="4259" y="9587"/>
                  </a:lnTo>
                  <a:lnTo>
                    <a:pt x="4210" y="9490"/>
                  </a:lnTo>
                  <a:lnTo>
                    <a:pt x="4161" y="9393"/>
                  </a:lnTo>
                  <a:lnTo>
                    <a:pt x="4161" y="9344"/>
                  </a:lnTo>
                  <a:lnTo>
                    <a:pt x="4137" y="9295"/>
                  </a:lnTo>
                  <a:lnTo>
                    <a:pt x="4040" y="9247"/>
                  </a:lnTo>
                  <a:lnTo>
                    <a:pt x="3942" y="9222"/>
                  </a:lnTo>
                  <a:lnTo>
                    <a:pt x="3869" y="9247"/>
                  </a:lnTo>
                  <a:lnTo>
                    <a:pt x="3602" y="9417"/>
                  </a:lnTo>
                  <a:lnTo>
                    <a:pt x="3407" y="9539"/>
                  </a:lnTo>
                  <a:lnTo>
                    <a:pt x="3212" y="9660"/>
                  </a:lnTo>
                  <a:lnTo>
                    <a:pt x="3018" y="9733"/>
                  </a:lnTo>
                  <a:lnTo>
                    <a:pt x="2872" y="9733"/>
                  </a:lnTo>
                  <a:lnTo>
                    <a:pt x="2823" y="9709"/>
                  </a:lnTo>
                  <a:lnTo>
                    <a:pt x="2774" y="9660"/>
                  </a:lnTo>
                  <a:lnTo>
                    <a:pt x="2774" y="9587"/>
                  </a:lnTo>
                  <a:lnTo>
                    <a:pt x="2774" y="9490"/>
                  </a:lnTo>
                  <a:lnTo>
                    <a:pt x="2774" y="9417"/>
                  </a:lnTo>
                  <a:lnTo>
                    <a:pt x="2750" y="9368"/>
                  </a:lnTo>
                  <a:lnTo>
                    <a:pt x="2726" y="9344"/>
                  </a:lnTo>
                  <a:lnTo>
                    <a:pt x="2677" y="9320"/>
                  </a:lnTo>
                  <a:lnTo>
                    <a:pt x="2653" y="9295"/>
                  </a:lnTo>
                  <a:lnTo>
                    <a:pt x="2604" y="9320"/>
                  </a:lnTo>
                  <a:lnTo>
                    <a:pt x="2555" y="9320"/>
                  </a:lnTo>
                  <a:lnTo>
                    <a:pt x="2507" y="9368"/>
                  </a:lnTo>
                  <a:lnTo>
                    <a:pt x="2458" y="9490"/>
                  </a:lnTo>
                  <a:lnTo>
                    <a:pt x="2434" y="9612"/>
                  </a:lnTo>
                  <a:lnTo>
                    <a:pt x="2434" y="9733"/>
                  </a:lnTo>
                  <a:lnTo>
                    <a:pt x="2458" y="9831"/>
                  </a:lnTo>
                  <a:lnTo>
                    <a:pt x="2531" y="9928"/>
                  </a:lnTo>
                  <a:lnTo>
                    <a:pt x="2604" y="10025"/>
                  </a:lnTo>
                  <a:lnTo>
                    <a:pt x="2726" y="10098"/>
                  </a:lnTo>
                  <a:lnTo>
                    <a:pt x="2847" y="10147"/>
                  </a:lnTo>
                  <a:lnTo>
                    <a:pt x="2969" y="10171"/>
                  </a:lnTo>
                  <a:lnTo>
                    <a:pt x="3115" y="10147"/>
                  </a:lnTo>
                  <a:lnTo>
                    <a:pt x="3237" y="10123"/>
                  </a:lnTo>
                  <a:lnTo>
                    <a:pt x="3358" y="10074"/>
                  </a:lnTo>
                  <a:lnTo>
                    <a:pt x="3626" y="9928"/>
                  </a:lnTo>
                  <a:lnTo>
                    <a:pt x="3845" y="9758"/>
                  </a:lnTo>
                  <a:lnTo>
                    <a:pt x="3918" y="9855"/>
                  </a:lnTo>
                  <a:lnTo>
                    <a:pt x="3991" y="9952"/>
                  </a:lnTo>
                  <a:lnTo>
                    <a:pt x="4088" y="10025"/>
                  </a:lnTo>
                  <a:lnTo>
                    <a:pt x="4186" y="10074"/>
                  </a:lnTo>
                  <a:lnTo>
                    <a:pt x="4429" y="10171"/>
                  </a:lnTo>
                  <a:lnTo>
                    <a:pt x="4672" y="10196"/>
                  </a:lnTo>
                  <a:lnTo>
                    <a:pt x="4940" y="10196"/>
                  </a:lnTo>
                  <a:lnTo>
                    <a:pt x="5208" y="10147"/>
                  </a:lnTo>
                  <a:lnTo>
                    <a:pt x="5427" y="10050"/>
                  </a:lnTo>
                  <a:lnTo>
                    <a:pt x="5646" y="9928"/>
                  </a:lnTo>
                  <a:lnTo>
                    <a:pt x="5743" y="10001"/>
                  </a:lnTo>
                  <a:lnTo>
                    <a:pt x="5840" y="10098"/>
                  </a:lnTo>
                  <a:lnTo>
                    <a:pt x="5986" y="10147"/>
                  </a:lnTo>
                  <a:lnTo>
                    <a:pt x="6132" y="10196"/>
                  </a:lnTo>
                  <a:lnTo>
                    <a:pt x="6278" y="10220"/>
                  </a:lnTo>
                  <a:lnTo>
                    <a:pt x="6424" y="10196"/>
                  </a:lnTo>
                  <a:lnTo>
                    <a:pt x="6546" y="10171"/>
                  </a:lnTo>
                  <a:lnTo>
                    <a:pt x="6643" y="10123"/>
                  </a:lnTo>
                  <a:lnTo>
                    <a:pt x="6741" y="10050"/>
                  </a:lnTo>
                  <a:lnTo>
                    <a:pt x="6838" y="9977"/>
                  </a:lnTo>
                  <a:lnTo>
                    <a:pt x="7008" y="9782"/>
                  </a:lnTo>
                  <a:lnTo>
                    <a:pt x="7130" y="9879"/>
                  </a:lnTo>
                  <a:lnTo>
                    <a:pt x="7300" y="9977"/>
                  </a:lnTo>
                  <a:lnTo>
                    <a:pt x="7471" y="10025"/>
                  </a:lnTo>
                  <a:lnTo>
                    <a:pt x="7665" y="10050"/>
                  </a:lnTo>
                  <a:lnTo>
                    <a:pt x="7860" y="10050"/>
                  </a:lnTo>
                  <a:lnTo>
                    <a:pt x="8030" y="10025"/>
                  </a:lnTo>
                  <a:lnTo>
                    <a:pt x="8225" y="9952"/>
                  </a:lnTo>
                  <a:lnTo>
                    <a:pt x="8371" y="9879"/>
                  </a:lnTo>
                  <a:lnTo>
                    <a:pt x="8493" y="9977"/>
                  </a:lnTo>
                  <a:lnTo>
                    <a:pt x="8639" y="10025"/>
                  </a:lnTo>
                  <a:lnTo>
                    <a:pt x="8785" y="10074"/>
                  </a:lnTo>
                  <a:lnTo>
                    <a:pt x="8955" y="10074"/>
                  </a:lnTo>
                  <a:lnTo>
                    <a:pt x="9125" y="10050"/>
                  </a:lnTo>
                  <a:lnTo>
                    <a:pt x="9320" y="10001"/>
                  </a:lnTo>
                  <a:lnTo>
                    <a:pt x="9466" y="9928"/>
                  </a:lnTo>
                  <a:lnTo>
                    <a:pt x="9636" y="9831"/>
                  </a:lnTo>
                  <a:lnTo>
                    <a:pt x="9734" y="9904"/>
                  </a:lnTo>
                  <a:lnTo>
                    <a:pt x="9855" y="9952"/>
                  </a:lnTo>
                  <a:lnTo>
                    <a:pt x="10001" y="9977"/>
                  </a:lnTo>
                  <a:lnTo>
                    <a:pt x="10147" y="10001"/>
                  </a:lnTo>
                  <a:lnTo>
                    <a:pt x="10293" y="10001"/>
                  </a:lnTo>
                  <a:lnTo>
                    <a:pt x="10439" y="9977"/>
                  </a:lnTo>
                  <a:lnTo>
                    <a:pt x="10561" y="9928"/>
                  </a:lnTo>
                  <a:lnTo>
                    <a:pt x="10682" y="9855"/>
                  </a:lnTo>
                  <a:lnTo>
                    <a:pt x="10780" y="9952"/>
                  </a:lnTo>
                  <a:lnTo>
                    <a:pt x="10901" y="10001"/>
                  </a:lnTo>
                  <a:lnTo>
                    <a:pt x="11193" y="10001"/>
                  </a:lnTo>
                  <a:lnTo>
                    <a:pt x="11339" y="9952"/>
                  </a:lnTo>
                  <a:lnTo>
                    <a:pt x="11510" y="9904"/>
                  </a:lnTo>
                  <a:lnTo>
                    <a:pt x="11656" y="9831"/>
                  </a:lnTo>
                  <a:lnTo>
                    <a:pt x="11802" y="9733"/>
                  </a:lnTo>
                  <a:lnTo>
                    <a:pt x="11850" y="9806"/>
                  </a:lnTo>
                  <a:lnTo>
                    <a:pt x="11923" y="9855"/>
                  </a:lnTo>
                  <a:lnTo>
                    <a:pt x="12069" y="9928"/>
                  </a:lnTo>
                  <a:lnTo>
                    <a:pt x="12240" y="9952"/>
                  </a:lnTo>
                  <a:lnTo>
                    <a:pt x="12434" y="9952"/>
                  </a:lnTo>
                  <a:lnTo>
                    <a:pt x="12629" y="9904"/>
                  </a:lnTo>
                  <a:lnTo>
                    <a:pt x="12824" y="9831"/>
                  </a:lnTo>
                  <a:lnTo>
                    <a:pt x="13018" y="9758"/>
                  </a:lnTo>
                  <a:lnTo>
                    <a:pt x="13164" y="9660"/>
                  </a:lnTo>
                  <a:lnTo>
                    <a:pt x="13237" y="9612"/>
                  </a:lnTo>
                  <a:lnTo>
                    <a:pt x="13262" y="9539"/>
                  </a:lnTo>
                  <a:lnTo>
                    <a:pt x="13262" y="9466"/>
                  </a:lnTo>
                  <a:lnTo>
                    <a:pt x="13237" y="9393"/>
                  </a:lnTo>
                  <a:lnTo>
                    <a:pt x="13189" y="9344"/>
                  </a:lnTo>
                  <a:lnTo>
                    <a:pt x="13116" y="9320"/>
                  </a:lnTo>
                  <a:lnTo>
                    <a:pt x="13067" y="9320"/>
                  </a:lnTo>
                  <a:lnTo>
                    <a:pt x="12994" y="9344"/>
                  </a:lnTo>
                  <a:lnTo>
                    <a:pt x="12775" y="9466"/>
                  </a:lnTo>
                  <a:lnTo>
                    <a:pt x="12605" y="9539"/>
                  </a:lnTo>
                  <a:lnTo>
                    <a:pt x="12459" y="9587"/>
                  </a:lnTo>
                  <a:lnTo>
                    <a:pt x="12288" y="9612"/>
                  </a:lnTo>
                  <a:lnTo>
                    <a:pt x="12167" y="9612"/>
                  </a:lnTo>
                  <a:lnTo>
                    <a:pt x="12118" y="9587"/>
                  </a:lnTo>
                  <a:lnTo>
                    <a:pt x="12094" y="9539"/>
                  </a:lnTo>
                  <a:lnTo>
                    <a:pt x="12069" y="9490"/>
                  </a:lnTo>
                  <a:lnTo>
                    <a:pt x="12069" y="9417"/>
                  </a:lnTo>
                  <a:lnTo>
                    <a:pt x="12069" y="9368"/>
                  </a:lnTo>
                  <a:lnTo>
                    <a:pt x="12045" y="9295"/>
                  </a:lnTo>
                  <a:lnTo>
                    <a:pt x="12021" y="9247"/>
                  </a:lnTo>
                  <a:lnTo>
                    <a:pt x="11972" y="9222"/>
                  </a:lnTo>
                  <a:lnTo>
                    <a:pt x="11875" y="9222"/>
                  </a:lnTo>
                  <a:lnTo>
                    <a:pt x="11826" y="9247"/>
                  </a:lnTo>
                  <a:lnTo>
                    <a:pt x="11777" y="9295"/>
                  </a:lnTo>
                  <a:lnTo>
                    <a:pt x="11704" y="9393"/>
                  </a:lnTo>
                  <a:lnTo>
                    <a:pt x="11583" y="9490"/>
                  </a:lnTo>
                  <a:lnTo>
                    <a:pt x="11437" y="9587"/>
                  </a:lnTo>
                  <a:lnTo>
                    <a:pt x="11266" y="9660"/>
                  </a:lnTo>
                  <a:lnTo>
                    <a:pt x="11120" y="9709"/>
                  </a:lnTo>
                  <a:lnTo>
                    <a:pt x="11072" y="9709"/>
                  </a:lnTo>
                  <a:lnTo>
                    <a:pt x="11023" y="9685"/>
                  </a:lnTo>
                  <a:lnTo>
                    <a:pt x="10974" y="9660"/>
                  </a:lnTo>
                  <a:lnTo>
                    <a:pt x="10950" y="9612"/>
                  </a:lnTo>
                  <a:lnTo>
                    <a:pt x="10950" y="9539"/>
                  </a:lnTo>
                  <a:lnTo>
                    <a:pt x="10974" y="9441"/>
                  </a:lnTo>
                  <a:lnTo>
                    <a:pt x="10974" y="9393"/>
                  </a:lnTo>
                  <a:lnTo>
                    <a:pt x="10950" y="9320"/>
                  </a:lnTo>
                  <a:lnTo>
                    <a:pt x="10926" y="9271"/>
                  </a:lnTo>
                  <a:lnTo>
                    <a:pt x="10853" y="9271"/>
                  </a:lnTo>
                  <a:lnTo>
                    <a:pt x="10804" y="9247"/>
                  </a:lnTo>
                  <a:lnTo>
                    <a:pt x="10755" y="9271"/>
                  </a:lnTo>
                  <a:lnTo>
                    <a:pt x="10682" y="9295"/>
                  </a:lnTo>
                  <a:lnTo>
                    <a:pt x="10658" y="9368"/>
                  </a:lnTo>
                  <a:lnTo>
                    <a:pt x="10585" y="9490"/>
                  </a:lnTo>
                  <a:lnTo>
                    <a:pt x="10463" y="9587"/>
                  </a:lnTo>
                  <a:lnTo>
                    <a:pt x="10342" y="9636"/>
                  </a:lnTo>
                  <a:lnTo>
                    <a:pt x="10025" y="9636"/>
                  </a:lnTo>
                  <a:lnTo>
                    <a:pt x="9928" y="9587"/>
                  </a:lnTo>
                  <a:lnTo>
                    <a:pt x="9855" y="9563"/>
                  </a:lnTo>
                  <a:lnTo>
                    <a:pt x="9904" y="9393"/>
                  </a:lnTo>
                  <a:lnTo>
                    <a:pt x="9904" y="9320"/>
                  </a:lnTo>
                  <a:lnTo>
                    <a:pt x="9879" y="9247"/>
                  </a:lnTo>
                  <a:lnTo>
                    <a:pt x="9831" y="9198"/>
                  </a:lnTo>
                  <a:lnTo>
                    <a:pt x="9782" y="9174"/>
                  </a:lnTo>
                  <a:lnTo>
                    <a:pt x="9734" y="9149"/>
                  </a:lnTo>
                  <a:close/>
                  <a:moveTo>
                    <a:pt x="16522" y="9003"/>
                  </a:moveTo>
                  <a:lnTo>
                    <a:pt x="16522" y="9879"/>
                  </a:lnTo>
                  <a:lnTo>
                    <a:pt x="16401" y="9879"/>
                  </a:lnTo>
                  <a:lnTo>
                    <a:pt x="16279" y="9928"/>
                  </a:lnTo>
                  <a:lnTo>
                    <a:pt x="16182" y="9977"/>
                  </a:lnTo>
                  <a:lnTo>
                    <a:pt x="16084" y="10050"/>
                  </a:lnTo>
                  <a:lnTo>
                    <a:pt x="15914" y="10196"/>
                  </a:lnTo>
                  <a:lnTo>
                    <a:pt x="15744" y="10390"/>
                  </a:lnTo>
                  <a:lnTo>
                    <a:pt x="15598" y="10561"/>
                  </a:lnTo>
                  <a:lnTo>
                    <a:pt x="15598" y="10342"/>
                  </a:lnTo>
                  <a:lnTo>
                    <a:pt x="15646" y="10317"/>
                  </a:lnTo>
                  <a:lnTo>
                    <a:pt x="15671" y="10269"/>
                  </a:lnTo>
                  <a:lnTo>
                    <a:pt x="15890" y="9879"/>
                  </a:lnTo>
                  <a:lnTo>
                    <a:pt x="16011" y="9685"/>
                  </a:lnTo>
                  <a:lnTo>
                    <a:pt x="16133" y="9490"/>
                  </a:lnTo>
                  <a:lnTo>
                    <a:pt x="16328" y="9271"/>
                  </a:lnTo>
                  <a:lnTo>
                    <a:pt x="16522" y="9003"/>
                  </a:lnTo>
                  <a:close/>
                  <a:moveTo>
                    <a:pt x="16522" y="10001"/>
                  </a:moveTo>
                  <a:lnTo>
                    <a:pt x="16522" y="10755"/>
                  </a:lnTo>
                  <a:lnTo>
                    <a:pt x="16352" y="10853"/>
                  </a:lnTo>
                  <a:lnTo>
                    <a:pt x="16230" y="10974"/>
                  </a:lnTo>
                  <a:lnTo>
                    <a:pt x="15987" y="11242"/>
                  </a:lnTo>
                  <a:lnTo>
                    <a:pt x="15792" y="11461"/>
                  </a:lnTo>
                  <a:lnTo>
                    <a:pt x="15598" y="11704"/>
                  </a:lnTo>
                  <a:lnTo>
                    <a:pt x="15598" y="11291"/>
                  </a:lnTo>
                  <a:lnTo>
                    <a:pt x="15768" y="10974"/>
                  </a:lnTo>
                  <a:lnTo>
                    <a:pt x="15963" y="10682"/>
                  </a:lnTo>
                  <a:lnTo>
                    <a:pt x="16255" y="10342"/>
                  </a:lnTo>
                  <a:lnTo>
                    <a:pt x="16522" y="10001"/>
                  </a:lnTo>
                  <a:close/>
                  <a:moveTo>
                    <a:pt x="10244" y="11145"/>
                  </a:moveTo>
                  <a:lnTo>
                    <a:pt x="10171" y="11193"/>
                  </a:lnTo>
                  <a:lnTo>
                    <a:pt x="10123" y="11242"/>
                  </a:lnTo>
                  <a:lnTo>
                    <a:pt x="9928" y="11534"/>
                  </a:lnTo>
                  <a:lnTo>
                    <a:pt x="9831" y="11656"/>
                  </a:lnTo>
                  <a:lnTo>
                    <a:pt x="9709" y="11753"/>
                  </a:lnTo>
                  <a:lnTo>
                    <a:pt x="9636" y="11802"/>
                  </a:lnTo>
                  <a:lnTo>
                    <a:pt x="9539" y="11826"/>
                  </a:lnTo>
                  <a:lnTo>
                    <a:pt x="9320" y="11826"/>
                  </a:lnTo>
                  <a:lnTo>
                    <a:pt x="9223" y="11802"/>
                  </a:lnTo>
                  <a:lnTo>
                    <a:pt x="9150" y="11753"/>
                  </a:lnTo>
                  <a:lnTo>
                    <a:pt x="9077" y="11680"/>
                  </a:lnTo>
                  <a:lnTo>
                    <a:pt x="9052" y="11607"/>
                  </a:lnTo>
                  <a:lnTo>
                    <a:pt x="9125" y="11412"/>
                  </a:lnTo>
                  <a:lnTo>
                    <a:pt x="9125" y="11339"/>
                  </a:lnTo>
                  <a:lnTo>
                    <a:pt x="9101" y="11266"/>
                  </a:lnTo>
                  <a:lnTo>
                    <a:pt x="9052" y="11218"/>
                  </a:lnTo>
                  <a:lnTo>
                    <a:pt x="9004" y="11169"/>
                  </a:lnTo>
                  <a:lnTo>
                    <a:pt x="8882" y="11169"/>
                  </a:lnTo>
                  <a:lnTo>
                    <a:pt x="8809" y="11193"/>
                  </a:lnTo>
                  <a:lnTo>
                    <a:pt x="8760" y="11266"/>
                  </a:lnTo>
                  <a:lnTo>
                    <a:pt x="8687" y="11388"/>
                  </a:lnTo>
                  <a:lnTo>
                    <a:pt x="8663" y="11510"/>
                  </a:lnTo>
                  <a:lnTo>
                    <a:pt x="8566" y="11656"/>
                  </a:lnTo>
                  <a:lnTo>
                    <a:pt x="8395" y="11729"/>
                  </a:lnTo>
                  <a:lnTo>
                    <a:pt x="8298" y="11753"/>
                  </a:lnTo>
                  <a:lnTo>
                    <a:pt x="8176" y="11777"/>
                  </a:lnTo>
                  <a:lnTo>
                    <a:pt x="8103" y="11753"/>
                  </a:lnTo>
                  <a:lnTo>
                    <a:pt x="8055" y="11729"/>
                  </a:lnTo>
                  <a:lnTo>
                    <a:pt x="8055" y="11680"/>
                  </a:lnTo>
                  <a:lnTo>
                    <a:pt x="8055" y="11607"/>
                  </a:lnTo>
                  <a:lnTo>
                    <a:pt x="8079" y="11534"/>
                  </a:lnTo>
                  <a:lnTo>
                    <a:pt x="8079" y="11461"/>
                  </a:lnTo>
                  <a:lnTo>
                    <a:pt x="8055" y="11412"/>
                  </a:lnTo>
                  <a:lnTo>
                    <a:pt x="8006" y="11364"/>
                  </a:lnTo>
                  <a:lnTo>
                    <a:pt x="7957" y="11339"/>
                  </a:lnTo>
                  <a:lnTo>
                    <a:pt x="7884" y="11315"/>
                  </a:lnTo>
                  <a:lnTo>
                    <a:pt x="7811" y="11339"/>
                  </a:lnTo>
                  <a:lnTo>
                    <a:pt x="7763" y="11388"/>
                  </a:lnTo>
                  <a:lnTo>
                    <a:pt x="7544" y="11558"/>
                  </a:lnTo>
                  <a:lnTo>
                    <a:pt x="7325" y="11753"/>
                  </a:lnTo>
                  <a:lnTo>
                    <a:pt x="7179" y="11802"/>
                  </a:lnTo>
                  <a:lnTo>
                    <a:pt x="6984" y="11826"/>
                  </a:lnTo>
                  <a:lnTo>
                    <a:pt x="6887" y="11802"/>
                  </a:lnTo>
                  <a:lnTo>
                    <a:pt x="6765" y="11802"/>
                  </a:lnTo>
                  <a:lnTo>
                    <a:pt x="6692" y="11753"/>
                  </a:lnTo>
                  <a:lnTo>
                    <a:pt x="6643" y="11704"/>
                  </a:lnTo>
                  <a:lnTo>
                    <a:pt x="6668" y="11583"/>
                  </a:lnTo>
                  <a:lnTo>
                    <a:pt x="6668" y="11412"/>
                  </a:lnTo>
                  <a:lnTo>
                    <a:pt x="6643" y="11339"/>
                  </a:lnTo>
                  <a:lnTo>
                    <a:pt x="6595" y="11266"/>
                  </a:lnTo>
                  <a:lnTo>
                    <a:pt x="6546" y="11218"/>
                  </a:lnTo>
                  <a:lnTo>
                    <a:pt x="6473" y="11193"/>
                  </a:lnTo>
                  <a:lnTo>
                    <a:pt x="6400" y="11193"/>
                  </a:lnTo>
                  <a:lnTo>
                    <a:pt x="6327" y="11218"/>
                  </a:lnTo>
                  <a:lnTo>
                    <a:pt x="6254" y="11291"/>
                  </a:lnTo>
                  <a:lnTo>
                    <a:pt x="6205" y="11364"/>
                  </a:lnTo>
                  <a:lnTo>
                    <a:pt x="6181" y="11485"/>
                  </a:lnTo>
                  <a:lnTo>
                    <a:pt x="6157" y="11583"/>
                  </a:lnTo>
                  <a:lnTo>
                    <a:pt x="6084" y="11656"/>
                  </a:lnTo>
                  <a:lnTo>
                    <a:pt x="5986" y="11704"/>
                  </a:lnTo>
                  <a:lnTo>
                    <a:pt x="5767" y="11704"/>
                  </a:lnTo>
                  <a:lnTo>
                    <a:pt x="5670" y="11680"/>
                  </a:lnTo>
                  <a:lnTo>
                    <a:pt x="5573" y="11607"/>
                  </a:lnTo>
                  <a:lnTo>
                    <a:pt x="5475" y="11534"/>
                  </a:lnTo>
                  <a:lnTo>
                    <a:pt x="5427" y="11461"/>
                  </a:lnTo>
                  <a:lnTo>
                    <a:pt x="5378" y="11388"/>
                  </a:lnTo>
                  <a:lnTo>
                    <a:pt x="5305" y="11315"/>
                  </a:lnTo>
                  <a:lnTo>
                    <a:pt x="5232" y="11291"/>
                  </a:lnTo>
                  <a:lnTo>
                    <a:pt x="5159" y="11291"/>
                  </a:lnTo>
                  <a:lnTo>
                    <a:pt x="5062" y="11315"/>
                  </a:lnTo>
                  <a:lnTo>
                    <a:pt x="5013" y="11364"/>
                  </a:lnTo>
                  <a:lnTo>
                    <a:pt x="4964" y="11412"/>
                  </a:lnTo>
                  <a:lnTo>
                    <a:pt x="4964" y="11510"/>
                  </a:lnTo>
                  <a:lnTo>
                    <a:pt x="4964" y="11607"/>
                  </a:lnTo>
                  <a:lnTo>
                    <a:pt x="4964" y="11680"/>
                  </a:lnTo>
                  <a:lnTo>
                    <a:pt x="4940" y="11729"/>
                  </a:lnTo>
                  <a:lnTo>
                    <a:pt x="4891" y="11777"/>
                  </a:lnTo>
                  <a:lnTo>
                    <a:pt x="4818" y="11826"/>
                  </a:lnTo>
                  <a:lnTo>
                    <a:pt x="4697" y="11850"/>
                  </a:lnTo>
                  <a:lnTo>
                    <a:pt x="4599" y="11826"/>
                  </a:lnTo>
                  <a:lnTo>
                    <a:pt x="4502" y="11753"/>
                  </a:lnTo>
                  <a:lnTo>
                    <a:pt x="4453" y="11656"/>
                  </a:lnTo>
                  <a:lnTo>
                    <a:pt x="4453" y="11607"/>
                  </a:lnTo>
                  <a:lnTo>
                    <a:pt x="4453" y="11558"/>
                  </a:lnTo>
                  <a:lnTo>
                    <a:pt x="4478" y="11437"/>
                  </a:lnTo>
                  <a:lnTo>
                    <a:pt x="4429" y="11364"/>
                  </a:lnTo>
                  <a:lnTo>
                    <a:pt x="4380" y="11291"/>
                  </a:lnTo>
                  <a:lnTo>
                    <a:pt x="4307" y="11266"/>
                  </a:lnTo>
                  <a:lnTo>
                    <a:pt x="4210" y="11242"/>
                  </a:lnTo>
                  <a:lnTo>
                    <a:pt x="4113" y="11266"/>
                  </a:lnTo>
                  <a:lnTo>
                    <a:pt x="4040" y="11339"/>
                  </a:lnTo>
                  <a:lnTo>
                    <a:pt x="3991" y="11412"/>
                  </a:lnTo>
                  <a:lnTo>
                    <a:pt x="3942" y="11510"/>
                  </a:lnTo>
                  <a:lnTo>
                    <a:pt x="3894" y="11607"/>
                  </a:lnTo>
                  <a:lnTo>
                    <a:pt x="3796" y="11680"/>
                  </a:lnTo>
                  <a:lnTo>
                    <a:pt x="3723" y="11753"/>
                  </a:lnTo>
                  <a:lnTo>
                    <a:pt x="3529" y="11850"/>
                  </a:lnTo>
                  <a:lnTo>
                    <a:pt x="3431" y="11875"/>
                  </a:lnTo>
                  <a:lnTo>
                    <a:pt x="3310" y="11899"/>
                  </a:lnTo>
                  <a:lnTo>
                    <a:pt x="3261" y="11899"/>
                  </a:lnTo>
                  <a:lnTo>
                    <a:pt x="3212" y="11875"/>
                  </a:lnTo>
                  <a:lnTo>
                    <a:pt x="3139" y="11826"/>
                  </a:lnTo>
                  <a:lnTo>
                    <a:pt x="3115" y="11729"/>
                  </a:lnTo>
                  <a:lnTo>
                    <a:pt x="3066" y="11631"/>
                  </a:lnTo>
                  <a:lnTo>
                    <a:pt x="3018" y="11461"/>
                  </a:lnTo>
                  <a:lnTo>
                    <a:pt x="2993" y="11388"/>
                  </a:lnTo>
                  <a:lnTo>
                    <a:pt x="2969" y="11388"/>
                  </a:lnTo>
                  <a:lnTo>
                    <a:pt x="2969" y="11364"/>
                  </a:lnTo>
                  <a:lnTo>
                    <a:pt x="2945" y="11339"/>
                  </a:lnTo>
                  <a:lnTo>
                    <a:pt x="2896" y="11315"/>
                  </a:lnTo>
                  <a:lnTo>
                    <a:pt x="2847" y="11315"/>
                  </a:lnTo>
                  <a:lnTo>
                    <a:pt x="2799" y="11339"/>
                  </a:lnTo>
                  <a:lnTo>
                    <a:pt x="2750" y="11364"/>
                  </a:lnTo>
                  <a:lnTo>
                    <a:pt x="2701" y="11461"/>
                  </a:lnTo>
                  <a:lnTo>
                    <a:pt x="2677" y="11583"/>
                  </a:lnTo>
                  <a:lnTo>
                    <a:pt x="2677" y="11802"/>
                  </a:lnTo>
                  <a:lnTo>
                    <a:pt x="2701" y="11923"/>
                  </a:lnTo>
                  <a:lnTo>
                    <a:pt x="2726" y="12021"/>
                  </a:lnTo>
                  <a:lnTo>
                    <a:pt x="2799" y="12093"/>
                  </a:lnTo>
                  <a:lnTo>
                    <a:pt x="2847" y="12191"/>
                  </a:lnTo>
                  <a:lnTo>
                    <a:pt x="2945" y="12264"/>
                  </a:lnTo>
                  <a:lnTo>
                    <a:pt x="3042" y="12312"/>
                  </a:lnTo>
                  <a:lnTo>
                    <a:pt x="3188" y="12361"/>
                  </a:lnTo>
                  <a:lnTo>
                    <a:pt x="3480" y="12361"/>
                  </a:lnTo>
                  <a:lnTo>
                    <a:pt x="3626" y="12337"/>
                  </a:lnTo>
                  <a:lnTo>
                    <a:pt x="3748" y="12288"/>
                  </a:lnTo>
                  <a:lnTo>
                    <a:pt x="3869" y="12215"/>
                  </a:lnTo>
                  <a:lnTo>
                    <a:pt x="4015" y="12142"/>
                  </a:lnTo>
                  <a:lnTo>
                    <a:pt x="4113" y="12045"/>
                  </a:lnTo>
                  <a:lnTo>
                    <a:pt x="4259" y="12166"/>
                  </a:lnTo>
                  <a:lnTo>
                    <a:pt x="4405" y="12239"/>
                  </a:lnTo>
                  <a:lnTo>
                    <a:pt x="4575" y="12288"/>
                  </a:lnTo>
                  <a:lnTo>
                    <a:pt x="4745" y="12312"/>
                  </a:lnTo>
                  <a:lnTo>
                    <a:pt x="4916" y="12288"/>
                  </a:lnTo>
                  <a:lnTo>
                    <a:pt x="5086" y="12239"/>
                  </a:lnTo>
                  <a:lnTo>
                    <a:pt x="5232" y="12142"/>
                  </a:lnTo>
                  <a:lnTo>
                    <a:pt x="5354" y="12021"/>
                  </a:lnTo>
                  <a:lnTo>
                    <a:pt x="5475" y="12069"/>
                  </a:lnTo>
                  <a:lnTo>
                    <a:pt x="5597" y="12118"/>
                  </a:lnTo>
                  <a:lnTo>
                    <a:pt x="5743" y="12142"/>
                  </a:lnTo>
                  <a:lnTo>
                    <a:pt x="5889" y="12166"/>
                  </a:lnTo>
                  <a:lnTo>
                    <a:pt x="6011" y="12166"/>
                  </a:lnTo>
                  <a:lnTo>
                    <a:pt x="6157" y="12142"/>
                  </a:lnTo>
                  <a:lnTo>
                    <a:pt x="6278" y="12093"/>
                  </a:lnTo>
                  <a:lnTo>
                    <a:pt x="6376" y="12045"/>
                  </a:lnTo>
                  <a:lnTo>
                    <a:pt x="6546" y="12142"/>
                  </a:lnTo>
                  <a:lnTo>
                    <a:pt x="6716" y="12239"/>
                  </a:lnTo>
                  <a:lnTo>
                    <a:pt x="6862" y="12288"/>
                  </a:lnTo>
                  <a:lnTo>
                    <a:pt x="7008" y="12312"/>
                  </a:lnTo>
                  <a:lnTo>
                    <a:pt x="7154" y="12288"/>
                  </a:lnTo>
                  <a:lnTo>
                    <a:pt x="7276" y="12264"/>
                  </a:lnTo>
                  <a:lnTo>
                    <a:pt x="7398" y="12191"/>
                  </a:lnTo>
                  <a:lnTo>
                    <a:pt x="7519" y="12118"/>
                  </a:lnTo>
                  <a:lnTo>
                    <a:pt x="7763" y="11948"/>
                  </a:lnTo>
                  <a:lnTo>
                    <a:pt x="7836" y="12021"/>
                  </a:lnTo>
                  <a:lnTo>
                    <a:pt x="7909" y="12093"/>
                  </a:lnTo>
                  <a:lnTo>
                    <a:pt x="8030" y="12142"/>
                  </a:lnTo>
                  <a:lnTo>
                    <a:pt x="8347" y="12142"/>
                  </a:lnTo>
                  <a:lnTo>
                    <a:pt x="8493" y="12118"/>
                  </a:lnTo>
                  <a:lnTo>
                    <a:pt x="8663" y="12045"/>
                  </a:lnTo>
                  <a:lnTo>
                    <a:pt x="8785" y="11948"/>
                  </a:lnTo>
                  <a:lnTo>
                    <a:pt x="8882" y="12021"/>
                  </a:lnTo>
                  <a:lnTo>
                    <a:pt x="8955" y="12093"/>
                  </a:lnTo>
                  <a:lnTo>
                    <a:pt x="9174" y="12191"/>
                  </a:lnTo>
                  <a:lnTo>
                    <a:pt x="9320" y="12239"/>
                  </a:lnTo>
                  <a:lnTo>
                    <a:pt x="9466" y="12264"/>
                  </a:lnTo>
                  <a:lnTo>
                    <a:pt x="9588" y="12239"/>
                  </a:lnTo>
                  <a:lnTo>
                    <a:pt x="9709" y="12215"/>
                  </a:lnTo>
                  <a:lnTo>
                    <a:pt x="9831" y="12166"/>
                  </a:lnTo>
                  <a:lnTo>
                    <a:pt x="9952" y="12093"/>
                  </a:lnTo>
                  <a:lnTo>
                    <a:pt x="10147" y="11899"/>
                  </a:lnTo>
                  <a:lnTo>
                    <a:pt x="10269" y="12021"/>
                  </a:lnTo>
                  <a:lnTo>
                    <a:pt x="10415" y="12093"/>
                  </a:lnTo>
                  <a:lnTo>
                    <a:pt x="10561" y="12142"/>
                  </a:lnTo>
                  <a:lnTo>
                    <a:pt x="10755" y="12166"/>
                  </a:lnTo>
                  <a:lnTo>
                    <a:pt x="10926" y="12191"/>
                  </a:lnTo>
                  <a:lnTo>
                    <a:pt x="11096" y="12166"/>
                  </a:lnTo>
                  <a:lnTo>
                    <a:pt x="11266" y="12093"/>
                  </a:lnTo>
                  <a:lnTo>
                    <a:pt x="11412" y="12021"/>
                  </a:lnTo>
                  <a:lnTo>
                    <a:pt x="11558" y="12093"/>
                  </a:lnTo>
                  <a:lnTo>
                    <a:pt x="11704" y="12142"/>
                  </a:lnTo>
                  <a:lnTo>
                    <a:pt x="12045" y="12142"/>
                  </a:lnTo>
                  <a:lnTo>
                    <a:pt x="12215" y="12118"/>
                  </a:lnTo>
                  <a:lnTo>
                    <a:pt x="12410" y="12069"/>
                  </a:lnTo>
                  <a:lnTo>
                    <a:pt x="12580" y="11996"/>
                  </a:lnTo>
                  <a:lnTo>
                    <a:pt x="12726" y="11899"/>
                  </a:lnTo>
                  <a:lnTo>
                    <a:pt x="12799" y="11948"/>
                  </a:lnTo>
                  <a:lnTo>
                    <a:pt x="12921" y="11972"/>
                  </a:lnTo>
                  <a:lnTo>
                    <a:pt x="13043" y="11972"/>
                  </a:lnTo>
                  <a:lnTo>
                    <a:pt x="13164" y="11948"/>
                  </a:lnTo>
                  <a:lnTo>
                    <a:pt x="13237" y="11899"/>
                  </a:lnTo>
                  <a:lnTo>
                    <a:pt x="13286" y="11850"/>
                  </a:lnTo>
                  <a:lnTo>
                    <a:pt x="13310" y="11777"/>
                  </a:lnTo>
                  <a:lnTo>
                    <a:pt x="13310" y="11704"/>
                  </a:lnTo>
                  <a:lnTo>
                    <a:pt x="13286" y="11631"/>
                  </a:lnTo>
                  <a:lnTo>
                    <a:pt x="13262" y="11583"/>
                  </a:lnTo>
                  <a:lnTo>
                    <a:pt x="13189" y="11558"/>
                  </a:lnTo>
                  <a:lnTo>
                    <a:pt x="13116" y="11534"/>
                  </a:lnTo>
                  <a:lnTo>
                    <a:pt x="13043" y="11558"/>
                  </a:lnTo>
                  <a:lnTo>
                    <a:pt x="12970" y="11534"/>
                  </a:lnTo>
                  <a:lnTo>
                    <a:pt x="12897" y="11437"/>
                  </a:lnTo>
                  <a:lnTo>
                    <a:pt x="12799" y="11388"/>
                  </a:lnTo>
                  <a:lnTo>
                    <a:pt x="12751" y="11364"/>
                  </a:lnTo>
                  <a:lnTo>
                    <a:pt x="12702" y="11364"/>
                  </a:lnTo>
                  <a:lnTo>
                    <a:pt x="12653" y="11388"/>
                  </a:lnTo>
                  <a:lnTo>
                    <a:pt x="12605" y="11437"/>
                  </a:lnTo>
                  <a:lnTo>
                    <a:pt x="12532" y="11485"/>
                  </a:lnTo>
                  <a:lnTo>
                    <a:pt x="12410" y="11558"/>
                  </a:lnTo>
                  <a:lnTo>
                    <a:pt x="12264" y="11631"/>
                  </a:lnTo>
                  <a:lnTo>
                    <a:pt x="12094" y="11704"/>
                  </a:lnTo>
                  <a:lnTo>
                    <a:pt x="11948" y="11729"/>
                  </a:lnTo>
                  <a:lnTo>
                    <a:pt x="11753" y="11729"/>
                  </a:lnTo>
                  <a:lnTo>
                    <a:pt x="11729" y="11704"/>
                  </a:lnTo>
                  <a:lnTo>
                    <a:pt x="11704" y="11656"/>
                  </a:lnTo>
                  <a:lnTo>
                    <a:pt x="11680" y="11607"/>
                  </a:lnTo>
                  <a:lnTo>
                    <a:pt x="11704" y="11485"/>
                  </a:lnTo>
                  <a:lnTo>
                    <a:pt x="11704" y="11412"/>
                  </a:lnTo>
                  <a:lnTo>
                    <a:pt x="11656" y="11339"/>
                  </a:lnTo>
                  <a:lnTo>
                    <a:pt x="11607" y="11291"/>
                  </a:lnTo>
                  <a:lnTo>
                    <a:pt x="11534" y="11266"/>
                  </a:lnTo>
                  <a:lnTo>
                    <a:pt x="11461" y="11291"/>
                  </a:lnTo>
                  <a:lnTo>
                    <a:pt x="11388" y="11315"/>
                  </a:lnTo>
                  <a:lnTo>
                    <a:pt x="11315" y="11364"/>
                  </a:lnTo>
                  <a:lnTo>
                    <a:pt x="11291" y="11437"/>
                  </a:lnTo>
                  <a:lnTo>
                    <a:pt x="11266" y="11558"/>
                  </a:lnTo>
                  <a:lnTo>
                    <a:pt x="11218" y="11607"/>
                  </a:lnTo>
                  <a:lnTo>
                    <a:pt x="11169" y="11656"/>
                  </a:lnTo>
                  <a:lnTo>
                    <a:pt x="11047" y="11729"/>
                  </a:lnTo>
                  <a:lnTo>
                    <a:pt x="10901" y="11753"/>
                  </a:lnTo>
                  <a:lnTo>
                    <a:pt x="10755" y="11753"/>
                  </a:lnTo>
                  <a:lnTo>
                    <a:pt x="10609" y="11729"/>
                  </a:lnTo>
                  <a:lnTo>
                    <a:pt x="10488" y="11656"/>
                  </a:lnTo>
                  <a:lnTo>
                    <a:pt x="10463" y="11631"/>
                  </a:lnTo>
                  <a:lnTo>
                    <a:pt x="10439" y="11583"/>
                  </a:lnTo>
                  <a:lnTo>
                    <a:pt x="10439" y="11510"/>
                  </a:lnTo>
                  <a:lnTo>
                    <a:pt x="10463" y="11461"/>
                  </a:lnTo>
                  <a:lnTo>
                    <a:pt x="10512" y="11364"/>
                  </a:lnTo>
                  <a:lnTo>
                    <a:pt x="10488" y="11291"/>
                  </a:lnTo>
                  <a:lnTo>
                    <a:pt x="10463" y="11218"/>
                  </a:lnTo>
                  <a:lnTo>
                    <a:pt x="10390" y="11169"/>
                  </a:lnTo>
                  <a:lnTo>
                    <a:pt x="10317" y="11145"/>
                  </a:lnTo>
                  <a:close/>
                  <a:moveTo>
                    <a:pt x="16498" y="11193"/>
                  </a:moveTo>
                  <a:lnTo>
                    <a:pt x="16498" y="11948"/>
                  </a:lnTo>
                  <a:lnTo>
                    <a:pt x="16255" y="12093"/>
                  </a:lnTo>
                  <a:lnTo>
                    <a:pt x="16011" y="12312"/>
                  </a:lnTo>
                  <a:lnTo>
                    <a:pt x="15792" y="12556"/>
                  </a:lnTo>
                  <a:lnTo>
                    <a:pt x="15598" y="12823"/>
                  </a:lnTo>
                  <a:lnTo>
                    <a:pt x="15598" y="12775"/>
                  </a:lnTo>
                  <a:lnTo>
                    <a:pt x="15598" y="12434"/>
                  </a:lnTo>
                  <a:lnTo>
                    <a:pt x="15622" y="12385"/>
                  </a:lnTo>
                  <a:lnTo>
                    <a:pt x="15914" y="11923"/>
                  </a:lnTo>
                  <a:lnTo>
                    <a:pt x="16060" y="11680"/>
                  </a:lnTo>
                  <a:lnTo>
                    <a:pt x="16206" y="11461"/>
                  </a:lnTo>
                  <a:lnTo>
                    <a:pt x="16352" y="11339"/>
                  </a:lnTo>
                  <a:lnTo>
                    <a:pt x="16498" y="11193"/>
                  </a:lnTo>
                  <a:close/>
                  <a:moveTo>
                    <a:pt x="16498" y="12288"/>
                  </a:moveTo>
                  <a:lnTo>
                    <a:pt x="16498" y="13140"/>
                  </a:lnTo>
                  <a:lnTo>
                    <a:pt x="16303" y="13213"/>
                  </a:lnTo>
                  <a:lnTo>
                    <a:pt x="16157" y="13334"/>
                  </a:lnTo>
                  <a:lnTo>
                    <a:pt x="16011" y="13456"/>
                  </a:lnTo>
                  <a:lnTo>
                    <a:pt x="15890" y="13602"/>
                  </a:lnTo>
                  <a:lnTo>
                    <a:pt x="15719" y="13797"/>
                  </a:lnTo>
                  <a:lnTo>
                    <a:pt x="15573" y="14016"/>
                  </a:lnTo>
                  <a:lnTo>
                    <a:pt x="15573" y="13602"/>
                  </a:lnTo>
                  <a:lnTo>
                    <a:pt x="15792" y="13213"/>
                  </a:lnTo>
                  <a:lnTo>
                    <a:pt x="16036" y="12848"/>
                  </a:lnTo>
                  <a:lnTo>
                    <a:pt x="16255" y="12556"/>
                  </a:lnTo>
                  <a:lnTo>
                    <a:pt x="16498" y="12288"/>
                  </a:lnTo>
                  <a:close/>
                  <a:moveTo>
                    <a:pt x="2847" y="13286"/>
                  </a:moveTo>
                  <a:lnTo>
                    <a:pt x="2799" y="13310"/>
                  </a:lnTo>
                  <a:lnTo>
                    <a:pt x="2774" y="13334"/>
                  </a:lnTo>
                  <a:lnTo>
                    <a:pt x="2580" y="13675"/>
                  </a:lnTo>
                  <a:lnTo>
                    <a:pt x="2507" y="13870"/>
                  </a:lnTo>
                  <a:lnTo>
                    <a:pt x="2458" y="14064"/>
                  </a:lnTo>
                  <a:lnTo>
                    <a:pt x="2434" y="14259"/>
                  </a:lnTo>
                  <a:lnTo>
                    <a:pt x="2458" y="14332"/>
                  </a:lnTo>
                  <a:lnTo>
                    <a:pt x="2507" y="14405"/>
                  </a:lnTo>
                  <a:lnTo>
                    <a:pt x="2555" y="14478"/>
                  </a:lnTo>
                  <a:lnTo>
                    <a:pt x="2628" y="14527"/>
                  </a:lnTo>
                  <a:lnTo>
                    <a:pt x="2750" y="14551"/>
                  </a:lnTo>
                  <a:lnTo>
                    <a:pt x="3018" y="14551"/>
                  </a:lnTo>
                  <a:lnTo>
                    <a:pt x="3164" y="14527"/>
                  </a:lnTo>
                  <a:lnTo>
                    <a:pt x="3285" y="14478"/>
                  </a:lnTo>
                  <a:lnTo>
                    <a:pt x="3431" y="14429"/>
                  </a:lnTo>
                  <a:lnTo>
                    <a:pt x="3699" y="14283"/>
                  </a:lnTo>
                  <a:lnTo>
                    <a:pt x="3942" y="14089"/>
                  </a:lnTo>
                  <a:lnTo>
                    <a:pt x="4015" y="14186"/>
                  </a:lnTo>
                  <a:lnTo>
                    <a:pt x="4137" y="14259"/>
                  </a:lnTo>
                  <a:lnTo>
                    <a:pt x="4234" y="14332"/>
                  </a:lnTo>
                  <a:lnTo>
                    <a:pt x="4380" y="14381"/>
                  </a:lnTo>
                  <a:lnTo>
                    <a:pt x="4551" y="14429"/>
                  </a:lnTo>
                  <a:lnTo>
                    <a:pt x="4867" y="14429"/>
                  </a:lnTo>
                  <a:lnTo>
                    <a:pt x="5037" y="14405"/>
                  </a:lnTo>
                  <a:lnTo>
                    <a:pt x="5183" y="14356"/>
                  </a:lnTo>
                  <a:lnTo>
                    <a:pt x="5329" y="14283"/>
                  </a:lnTo>
                  <a:lnTo>
                    <a:pt x="5475" y="14186"/>
                  </a:lnTo>
                  <a:lnTo>
                    <a:pt x="5597" y="14089"/>
                  </a:lnTo>
                  <a:lnTo>
                    <a:pt x="5719" y="14186"/>
                  </a:lnTo>
                  <a:lnTo>
                    <a:pt x="5889" y="14235"/>
                  </a:lnTo>
                  <a:lnTo>
                    <a:pt x="6084" y="14259"/>
                  </a:lnTo>
                  <a:lnTo>
                    <a:pt x="6278" y="14259"/>
                  </a:lnTo>
                  <a:lnTo>
                    <a:pt x="6814" y="14235"/>
                  </a:lnTo>
                  <a:lnTo>
                    <a:pt x="7325" y="14259"/>
                  </a:lnTo>
                  <a:lnTo>
                    <a:pt x="7665" y="14283"/>
                  </a:lnTo>
                  <a:lnTo>
                    <a:pt x="8030" y="14259"/>
                  </a:lnTo>
                  <a:lnTo>
                    <a:pt x="8225" y="14235"/>
                  </a:lnTo>
                  <a:lnTo>
                    <a:pt x="8395" y="14186"/>
                  </a:lnTo>
                  <a:lnTo>
                    <a:pt x="8541" y="14113"/>
                  </a:lnTo>
                  <a:lnTo>
                    <a:pt x="8687" y="13991"/>
                  </a:lnTo>
                  <a:lnTo>
                    <a:pt x="8712" y="13943"/>
                  </a:lnTo>
                  <a:lnTo>
                    <a:pt x="8712" y="13894"/>
                  </a:lnTo>
                  <a:lnTo>
                    <a:pt x="8687" y="13845"/>
                  </a:lnTo>
                  <a:lnTo>
                    <a:pt x="8639" y="13821"/>
                  </a:lnTo>
                  <a:lnTo>
                    <a:pt x="8420" y="13772"/>
                  </a:lnTo>
                  <a:lnTo>
                    <a:pt x="8225" y="13797"/>
                  </a:lnTo>
                  <a:lnTo>
                    <a:pt x="7787" y="13845"/>
                  </a:lnTo>
                  <a:lnTo>
                    <a:pt x="7373" y="13845"/>
                  </a:lnTo>
                  <a:lnTo>
                    <a:pt x="6935" y="13797"/>
                  </a:lnTo>
                  <a:lnTo>
                    <a:pt x="6716" y="13797"/>
                  </a:lnTo>
                  <a:lnTo>
                    <a:pt x="6376" y="13821"/>
                  </a:lnTo>
                  <a:lnTo>
                    <a:pt x="6059" y="13821"/>
                  </a:lnTo>
                  <a:lnTo>
                    <a:pt x="5962" y="13797"/>
                  </a:lnTo>
                  <a:lnTo>
                    <a:pt x="5938" y="13797"/>
                  </a:lnTo>
                  <a:lnTo>
                    <a:pt x="5938" y="13772"/>
                  </a:lnTo>
                  <a:lnTo>
                    <a:pt x="5962" y="13699"/>
                  </a:lnTo>
                  <a:lnTo>
                    <a:pt x="5938" y="13602"/>
                  </a:lnTo>
                  <a:lnTo>
                    <a:pt x="5913" y="13553"/>
                  </a:lnTo>
                  <a:lnTo>
                    <a:pt x="5865" y="13480"/>
                  </a:lnTo>
                  <a:lnTo>
                    <a:pt x="5816" y="13456"/>
                  </a:lnTo>
                  <a:lnTo>
                    <a:pt x="5743" y="13432"/>
                  </a:lnTo>
                  <a:lnTo>
                    <a:pt x="5670" y="13456"/>
                  </a:lnTo>
                  <a:lnTo>
                    <a:pt x="5597" y="13505"/>
                  </a:lnTo>
                  <a:lnTo>
                    <a:pt x="5354" y="13748"/>
                  </a:lnTo>
                  <a:lnTo>
                    <a:pt x="5062" y="13943"/>
                  </a:lnTo>
                  <a:lnTo>
                    <a:pt x="4964" y="13991"/>
                  </a:lnTo>
                  <a:lnTo>
                    <a:pt x="4818" y="14016"/>
                  </a:lnTo>
                  <a:lnTo>
                    <a:pt x="4672" y="14016"/>
                  </a:lnTo>
                  <a:lnTo>
                    <a:pt x="4526" y="13991"/>
                  </a:lnTo>
                  <a:lnTo>
                    <a:pt x="4405" y="13943"/>
                  </a:lnTo>
                  <a:lnTo>
                    <a:pt x="4307" y="13870"/>
                  </a:lnTo>
                  <a:lnTo>
                    <a:pt x="4283" y="13821"/>
                  </a:lnTo>
                  <a:lnTo>
                    <a:pt x="4283" y="13748"/>
                  </a:lnTo>
                  <a:lnTo>
                    <a:pt x="4283" y="13675"/>
                  </a:lnTo>
                  <a:lnTo>
                    <a:pt x="4307" y="13578"/>
                  </a:lnTo>
                  <a:lnTo>
                    <a:pt x="4307" y="13505"/>
                  </a:lnTo>
                  <a:lnTo>
                    <a:pt x="4307" y="13432"/>
                  </a:lnTo>
                  <a:lnTo>
                    <a:pt x="4259" y="13383"/>
                  </a:lnTo>
                  <a:lnTo>
                    <a:pt x="4186" y="13334"/>
                  </a:lnTo>
                  <a:lnTo>
                    <a:pt x="4113" y="13310"/>
                  </a:lnTo>
                  <a:lnTo>
                    <a:pt x="4040" y="13334"/>
                  </a:lnTo>
                  <a:lnTo>
                    <a:pt x="3967" y="13359"/>
                  </a:lnTo>
                  <a:lnTo>
                    <a:pt x="3918" y="13432"/>
                  </a:lnTo>
                  <a:lnTo>
                    <a:pt x="3845" y="13529"/>
                  </a:lnTo>
                  <a:lnTo>
                    <a:pt x="3772" y="13602"/>
                  </a:lnTo>
                  <a:lnTo>
                    <a:pt x="3602" y="13772"/>
                  </a:lnTo>
                  <a:lnTo>
                    <a:pt x="3407" y="13918"/>
                  </a:lnTo>
                  <a:lnTo>
                    <a:pt x="3212" y="14016"/>
                  </a:lnTo>
                  <a:lnTo>
                    <a:pt x="3091" y="14089"/>
                  </a:lnTo>
                  <a:lnTo>
                    <a:pt x="2945" y="14113"/>
                  </a:lnTo>
                  <a:lnTo>
                    <a:pt x="2896" y="14113"/>
                  </a:lnTo>
                  <a:lnTo>
                    <a:pt x="2847" y="14089"/>
                  </a:lnTo>
                  <a:lnTo>
                    <a:pt x="2847" y="14016"/>
                  </a:lnTo>
                  <a:lnTo>
                    <a:pt x="2847" y="13918"/>
                  </a:lnTo>
                  <a:lnTo>
                    <a:pt x="2969" y="13456"/>
                  </a:lnTo>
                  <a:lnTo>
                    <a:pt x="2969" y="13407"/>
                  </a:lnTo>
                  <a:lnTo>
                    <a:pt x="2969" y="13359"/>
                  </a:lnTo>
                  <a:lnTo>
                    <a:pt x="2920" y="13310"/>
                  </a:lnTo>
                  <a:lnTo>
                    <a:pt x="2872" y="13286"/>
                  </a:lnTo>
                  <a:close/>
                  <a:moveTo>
                    <a:pt x="16498" y="13286"/>
                  </a:moveTo>
                  <a:lnTo>
                    <a:pt x="16474" y="14137"/>
                  </a:lnTo>
                  <a:lnTo>
                    <a:pt x="16425" y="14137"/>
                  </a:lnTo>
                  <a:lnTo>
                    <a:pt x="16328" y="14210"/>
                  </a:lnTo>
                  <a:lnTo>
                    <a:pt x="16206" y="14283"/>
                  </a:lnTo>
                  <a:lnTo>
                    <a:pt x="15987" y="14478"/>
                  </a:lnTo>
                  <a:lnTo>
                    <a:pt x="15792" y="14697"/>
                  </a:lnTo>
                  <a:lnTo>
                    <a:pt x="15622" y="14916"/>
                  </a:lnTo>
                  <a:lnTo>
                    <a:pt x="15525" y="15038"/>
                  </a:lnTo>
                  <a:lnTo>
                    <a:pt x="15549" y="14673"/>
                  </a:lnTo>
                  <a:lnTo>
                    <a:pt x="15573" y="14673"/>
                  </a:lnTo>
                  <a:lnTo>
                    <a:pt x="15695" y="14502"/>
                  </a:lnTo>
                  <a:lnTo>
                    <a:pt x="15817" y="14332"/>
                  </a:lnTo>
                  <a:lnTo>
                    <a:pt x="16011" y="13967"/>
                  </a:lnTo>
                  <a:lnTo>
                    <a:pt x="16230" y="13602"/>
                  </a:lnTo>
                  <a:lnTo>
                    <a:pt x="16352" y="13432"/>
                  </a:lnTo>
                  <a:lnTo>
                    <a:pt x="16498" y="13286"/>
                  </a:lnTo>
                  <a:close/>
                  <a:moveTo>
                    <a:pt x="16474" y="14332"/>
                  </a:moveTo>
                  <a:lnTo>
                    <a:pt x="16449" y="15208"/>
                  </a:lnTo>
                  <a:lnTo>
                    <a:pt x="16352" y="15232"/>
                  </a:lnTo>
                  <a:lnTo>
                    <a:pt x="16230" y="15305"/>
                  </a:lnTo>
                  <a:lnTo>
                    <a:pt x="15987" y="15500"/>
                  </a:lnTo>
                  <a:lnTo>
                    <a:pt x="15768" y="15719"/>
                  </a:lnTo>
                  <a:lnTo>
                    <a:pt x="15622" y="15889"/>
                  </a:lnTo>
                  <a:lnTo>
                    <a:pt x="15476" y="16035"/>
                  </a:lnTo>
                  <a:lnTo>
                    <a:pt x="15476" y="15743"/>
                  </a:lnTo>
                  <a:lnTo>
                    <a:pt x="15549" y="15695"/>
                  </a:lnTo>
                  <a:lnTo>
                    <a:pt x="15598" y="15646"/>
                  </a:lnTo>
                  <a:lnTo>
                    <a:pt x="15671" y="15500"/>
                  </a:lnTo>
                  <a:lnTo>
                    <a:pt x="15817" y="15257"/>
                  </a:lnTo>
                  <a:lnTo>
                    <a:pt x="16011" y="15013"/>
                  </a:lnTo>
                  <a:lnTo>
                    <a:pt x="16279" y="14697"/>
                  </a:lnTo>
                  <a:lnTo>
                    <a:pt x="16376" y="14502"/>
                  </a:lnTo>
                  <a:lnTo>
                    <a:pt x="16474" y="14332"/>
                  </a:lnTo>
                  <a:close/>
                  <a:moveTo>
                    <a:pt x="16449" y="15622"/>
                  </a:moveTo>
                  <a:lnTo>
                    <a:pt x="16425" y="16376"/>
                  </a:lnTo>
                  <a:lnTo>
                    <a:pt x="16328" y="16425"/>
                  </a:lnTo>
                  <a:lnTo>
                    <a:pt x="16230" y="16522"/>
                  </a:lnTo>
                  <a:lnTo>
                    <a:pt x="16036" y="16692"/>
                  </a:lnTo>
                  <a:lnTo>
                    <a:pt x="15719" y="17082"/>
                  </a:lnTo>
                  <a:lnTo>
                    <a:pt x="15427" y="17422"/>
                  </a:lnTo>
                  <a:lnTo>
                    <a:pt x="15427" y="17106"/>
                  </a:lnTo>
                  <a:lnTo>
                    <a:pt x="15452" y="16960"/>
                  </a:lnTo>
                  <a:lnTo>
                    <a:pt x="15452" y="16887"/>
                  </a:lnTo>
                  <a:lnTo>
                    <a:pt x="15476" y="16765"/>
                  </a:lnTo>
                  <a:lnTo>
                    <a:pt x="15525" y="16644"/>
                  </a:lnTo>
                  <a:lnTo>
                    <a:pt x="15598" y="16522"/>
                  </a:lnTo>
                  <a:lnTo>
                    <a:pt x="15695" y="16400"/>
                  </a:lnTo>
                  <a:lnTo>
                    <a:pt x="15890" y="16181"/>
                  </a:lnTo>
                  <a:lnTo>
                    <a:pt x="16060" y="15987"/>
                  </a:lnTo>
                  <a:lnTo>
                    <a:pt x="16255" y="15816"/>
                  </a:lnTo>
                  <a:lnTo>
                    <a:pt x="16449" y="15622"/>
                  </a:lnTo>
                  <a:close/>
                  <a:moveTo>
                    <a:pt x="16401" y="16984"/>
                  </a:moveTo>
                  <a:lnTo>
                    <a:pt x="16401" y="17641"/>
                  </a:lnTo>
                  <a:lnTo>
                    <a:pt x="16157" y="17763"/>
                  </a:lnTo>
                  <a:lnTo>
                    <a:pt x="15938" y="17933"/>
                  </a:lnTo>
                  <a:lnTo>
                    <a:pt x="15719" y="18104"/>
                  </a:lnTo>
                  <a:lnTo>
                    <a:pt x="15549" y="18323"/>
                  </a:lnTo>
                  <a:lnTo>
                    <a:pt x="15403" y="18493"/>
                  </a:lnTo>
                  <a:lnTo>
                    <a:pt x="15403" y="18347"/>
                  </a:lnTo>
                  <a:lnTo>
                    <a:pt x="15452" y="18298"/>
                  </a:lnTo>
                  <a:lnTo>
                    <a:pt x="15476" y="18250"/>
                  </a:lnTo>
                  <a:lnTo>
                    <a:pt x="15525" y="18104"/>
                  </a:lnTo>
                  <a:lnTo>
                    <a:pt x="15598" y="17982"/>
                  </a:lnTo>
                  <a:lnTo>
                    <a:pt x="15768" y="17714"/>
                  </a:lnTo>
                  <a:lnTo>
                    <a:pt x="15963" y="17471"/>
                  </a:lnTo>
                  <a:lnTo>
                    <a:pt x="16157" y="17252"/>
                  </a:lnTo>
                  <a:lnTo>
                    <a:pt x="16401" y="16984"/>
                  </a:lnTo>
                  <a:close/>
                  <a:moveTo>
                    <a:pt x="14405" y="1533"/>
                  </a:moveTo>
                  <a:lnTo>
                    <a:pt x="14722" y="1558"/>
                  </a:lnTo>
                  <a:lnTo>
                    <a:pt x="14819" y="1582"/>
                  </a:lnTo>
                  <a:lnTo>
                    <a:pt x="14892" y="1606"/>
                  </a:lnTo>
                  <a:lnTo>
                    <a:pt x="14965" y="1655"/>
                  </a:lnTo>
                  <a:lnTo>
                    <a:pt x="14965" y="1874"/>
                  </a:lnTo>
                  <a:lnTo>
                    <a:pt x="14989" y="2093"/>
                  </a:lnTo>
                  <a:lnTo>
                    <a:pt x="15062" y="2531"/>
                  </a:lnTo>
                  <a:lnTo>
                    <a:pt x="15062" y="3188"/>
                  </a:lnTo>
                  <a:lnTo>
                    <a:pt x="15038" y="3821"/>
                  </a:lnTo>
                  <a:lnTo>
                    <a:pt x="15014" y="5183"/>
                  </a:lnTo>
                  <a:lnTo>
                    <a:pt x="15014" y="6546"/>
                  </a:lnTo>
                  <a:lnTo>
                    <a:pt x="15038" y="9563"/>
                  </a:lnTo>
                  <a:lnTo>
                    <a:pt x="15038" y="12580"/>
                  </a:lnTo>
                  <a:lnTo>
                    <a:pt x="15038" y="13651"/>
                  </a:lnTo>
                  <a:lnTo>
                    <a:pt x="14989" y="14697"/>
                  </a:lnTo>
                  <a:lnTo>
                    <a:pt x="14941" y="15768"/>
                  </a:lnTo>
                  <a:lnTo>
                    <a:pt x="14892" y="16814"/>
                  </a:lnTo>
                  <a:lnTo>
                    <a:pt x="14868" y="18420"/>
                  </a:lnTo>
                  <a:lnTo>
                    <a:pt x="14843" y="19077"/>
                  </a:lnTo>
                  <a:lnTo>
                    <a:pt x="14843" y="19296"/>
                  </a:lnTo>
                  <a:lnTo>
                    <a:pt x="14819" y="19393"/>
                  </a:lnTo>
                  <a:lnTo>
                    <a:pt x="14868" y="19296"/>
                  </a:lnTo>
                  <a:lnTo>
                    <a:pt x="14843" y="19369"/>
                  </a:lnTo>
                  <a:lnTo>
                    <a:pt x="14843" y="19442"/>
                  </a:lnTo>
                  <a:lnTo>
                    <a:pt x="14503" y="19491"/>
                  </a:lnTo>
                  <a:lnTo>
                    <a:pt x="13505" y="19491"/>
                  </a:lnTo>
                  <a:lnTo>
                    <a:pt x="12580" y="19515"/>
                  </a:lnTo>
                  <a:lnTo>
                    <a:pt x="11680" y="19539"/>
                  </a:lnTo>
                  <a:lnTo>
                    <a:pt x="9636" y="19466"/>
                  </a:lnTo>
                  <a:lnTo>
                    <a:pt x="7592" y="19418"/>
                  </a:lnTo>
                  <a:lnTo>
                    <a:pt x="6570" y="19393"/>
                  </a:lnTo>
                  <a:lnTo>
                    <a:pt x="2653" y="19393"/>
                  </a:lnTo>
                  <a:lnTo>
                    <a:pt x="1777" y="19466"/>
                  </a:lnTo>
                  <a:lnTo>
                    <a:pt x="1266" y="19491"/>
                  </a:lnTo>
                  <a:lnTo>
                    <a:pt x="731" y="19515"/>
                  </a:lnTo>
                  <a:lnTo>
                    <a:pt x="731" y="19491"/>
                  </a:lnTo>
                  <a:lnTo>
                    <a:pt x="682" y="18955"/>
                  </a:lnTo>
                  <a:lnTo>
                    <a:pt x="658" y="18420"/>
                  </a:lnTo>
                  <a:lnTo>
                    <a:pt x="633" y="17349"/>
                  </a:lnTo>
                  <a:lnTo>
                    <a:pt x="658" y="16279"/>
                  </a:lnTo>
                  <a:lnTo>
                    <a:pt x="633" y="15743"/>
                  </a:lnTo>
                  <a:lnTo>
                    <a:pt x="609" y="15208"/>
                  </a:lnTo>
                  <a:lnTo>
                    <a:pt x="560" y="14648"/>
                  </a:lnTo>
                  <a:lnTo>
                    <a:pt x="560" y="14113"/>
                  </a:lnTo>
                  <a:lnTo>
                    <a:pt x="560" y="13553"/>
                  </a:lnTo>
                  <a:lnTo>
                    <a:pt x="560" y="13018"/>
                  </a:lnTo>
                  <a:lnTo>
                    <a:pt x="633" y="11923"/>
                  </a:lnTo>
                  <a:lnTo>
                    <a:pt x="682" y="10828"/>
                  </a:lnTo>
                  <a:lnTo>
                    <a:pt x="731" y="9685"/>
                  </a:lnTo>
                  <a:lnTo>
                    <a:pt x="731" y="8541"/>
                  </a:lnTo>
                  <a:lnTo>
                    <a:pt x="682" y="7422"/>
                  </a:lnTo>
                  <a:lnTo>
                    <a:pt x="658" y="6278"/>
                  </a:lnTo>
                  <a:lnTo>
                    <a:pt x="585" y="4015"/>
                  </a:lnTo>
                  <a:lnTo>
                    <a:pt x="560" y="2847"/>
                  </a:lnTo>
                  <a:lnTo>
                    <a:pt x="560" y="2239"/>
                  </a:lnTo>
                  <a:lnTo>
                    <a:pt x="512" y="1655"/>
                  </a:lnTo>
                  <a:lnTo>
                    <a:pt x="852" y="1679"/>
                  </a:lnTo>
                  <a:lnTo>
                    <a:pt x="1193" y="1704"/>
                  </a:lnTo>
                  <a:lnTo>
                    <a:pt x="1874" y="1679"/>
                  </a:lnTo>
                  <a:lnTo>
                    <a:pt x="1874" y="1679"/>
                  </a:lnTo>
                  <a:lnTo>
                    <a:pt x="1753" y="1850"/>
                  </a:lnTo>
                  <a:lnTo>
                    <a:pt x="1631" y="2020"/>
                  </a:lnTo>
                  <a:lnTo>
                    <a:pt x="1558" y="2190"/>
                  </a:lnTo>
                  <a:lnTo>
                    <a:pt x="1534" y="2409"/>
                  </a:lnTo>
                  <a:lnTo>
                    <a:pt x="1534" y="2507"/>
                  </a:lnTo>
                  <a:lnTo>
                    <a:pt x="1558" y="2628"/>
                  </a:lnTo>
                  <a:lnTo>
                    <a:pt x="1607" y="2872"/>
                  </a:lnTo>
                  <a:lnTo>
                    <a:pt x="1728" y="3066"/>
                  </a:lnTo>
                  <a:lnTo>
                    <a:pt x="1874" y="3261"/>
                  </a:lnTo>
                  <a:lnTo>
                    <a:pt x="2069" y="3407"/>
                  </a:lnTo>
                  <a:lnTo>
                    <a:pt x="2288" y="3529"/>
                  </a:lnTo>
                  <a:lnTo>
                    <a:pt x="2385" y="3553"/>
                  </a:lnTo>
                  <a:lnTo>
                    <a:pt x="2507" y="3577"/>
                  </a:lnTo>
                  <a:lnTo>
                    <a:pt x="2750" y="3577"/>
                  </a:lnTo>
                  <a:lnTo>
                    <a:pt x="2896" y="3529"/>
                  </a:lnTo>
                  <a:lnTo>
                    <a:pt x="3042" y="3480"/>
                  </a:lnTo>
                  <a:lnTo>
                    <a:pt x="3164" y="3407"/>
                  </a:lnTo>
                  <a:lnTo>
                    <a:pt x="3285" y="3310"/>
                  </a:lnTo>
                  <a:lnTo>
                    <a:pt x="3407" y="3188"/>
                  </a:lnTo>
                  <a:lnTo>
                    <a:pt x="3504" y="3066"/>
                  </a:lnTo>
                  <a:lnTo>
                    <a:pt x="3577" y="2945"/>
                  </a:lnTo>
                  <a:lnTo>
                    <a:pt x="3650" y="2799"/>
                  </a:lnTo>
                  <a:lnTo>
                    <a:pt x="3699" y="2653"/>
                  </a:lnTo>
                  <a:lnTo>
                    <a:pt x="3748" y="2482"/>
                  </a:lnTo>
                  <a:lnTo>
                    <a:pt x="3772" y="2336"/>
                  </a:lnTo>
                  <a:lnTo>
                    <a:pt x="3772" y="2190"/>
                  </a:lnTo>
                  <a:lnTo>
                    <a:pt x="3748" y="2044"/>
                  </a:lnTo>
                  <a:lnTo>
                    <a:pt x="3723" y="1923"/>
                  </a:lnTo>
                  <a:lnTo>
                    <a:pt x="3675" y="1801"/>
                  </a:lnTo>
                  <a:lnTo>
                    <a:pt x="3577" y="1679"/>
                  </a:lnTo>
                  <a:lnTo>
                    <a:pt x="5378" y="1679"/>
                  </a:lnTo>
                  <a:lnTo>
                    <a:pt x="5281" y="1777"/>
                  </a:lnTo>
                  <a:lnTo>
                    <a:pt x="5208" y="1874"/>
                  </a:lnTo>
                  <a:lnTo>
                    <a:pt x="5086" y="2069"/>
                  </a:lnTo>
                  <a:lnTo>
                    <a:pt x="5013" y="2288"/>
                  </a:lnTo>
                  <a:lnTo>
                    <a:pt x="4989" y="2507"/>
                  </a:lnTo>
                  <a:lnTo>
                    <a:pt x="5013" y="2726"/>
                  </a:lnTo>
                  <a:lnTo>
                    <a:pt x="5110" y="2920"/>
                  </a:lnTo>
                  <a:lnTo>
                    <a:pt x="5232" y="3091"/>
                  </a:lnTo>
                  <a:lnTo>
                    <a:pt x="5402" y="3261"/>
                  </a:lnTo>
                  <a:lnTo>
                    <a:pt x="5597" y="3358"/>
                  </a:lnTo>
                  <a:lnTo>
                    <a:pt x="5840" y="3431"/>
                  </a:lnTo>
                  <a:lnTo>
                    <a:pt x="6059" y="3456"/>
                  </a:lnTo>
                  <a:lnTo>
                    <a:pt x="6303" y="3431"/>
                  </a:lnTo>
                  <a:lnTo>
                    <a:pt x="6497" y="3358"/>
                  </a:lnTo>
                  <a:lnTo>
                    <a:pt x="6716" y="3237"/>
                  </a:lnTo>
                  <a:lnTo>
                    <a:pt x="6862" y="3091"/>
                  </a:lnTo>
                  <a:lnTo>
                    <a:pt x="7008" y="2896"/>
                  </a:lnTo>
                  <a:lnTo>
                    <a:pt x="7081" y="2653"/>
                  </a:lnTo>
                  <a:lnTo>
                    <a:pt x="7106" y="2531"/>
                  </a:lnTo>
                  <a:lnTo>
                    <a:pt x="7106" y="2409"/>
                  </a:lnTo>
                  <a:lnTo>
                    <a:pt x="7081" y="2142"/>
                  </a:lnTo>
                  <a:lnTo>
                    <a:pt x="7057" y="1996"/>
                  </a:lnTo>
                  <a:lnTo>
                    <a:pt x="7008" y="1874"/>
                  </a:lnTo>
                  <a:lnTo>
                    <a:pt x="6935" y="1777"/>
                  </a:lnTo>
                  <a:lnTo>
                    <a:pt x="6862" y="1679"/>
                  </a:lnTo>
                  <a:lnTo>
                    <a:pt x="8614" y="1631"/>
                  </a:lnTo>
                  <a:lnTo>
                    <a:pt x="8639" y="1631"/>
                  </a:lnTo>
                  <a:lnTo>
                    <a:pt x="8541" y="1801"/>
                  </a:lnTo>
                  <a:lnTo>
                    <a:pt x="8444" y="1971"/>
                  </a:lnTo>
                  <a:lnTo>
                    <a:pt x="8420" y="2142"/>
                  </a:lnTo>
                  <a:lnTo>
                    <a:pt x="8395" y="2336"/>
                  </a:lnTo>
                  <a:lnTo>
                    <a:pt x="8420" y="2458"/>
                  </a:lnTo>
                  <a:lnTo>
                    <a:pt x="8444" y="2580"/>
                  </a:lnTo>
                  <a:lnTo>
                    <a:pt x="8493" y="2677"/>
                  </a:lnTo>
                  <a:lnTo>
                    <a:pt x="8541" y="2774"/>
                  </a:lnTo>
                  <a:lnTo>
                    <a:pt x="8712" y="2969"/>
                  </a:lnTo>
                  <a:lnTo>
                    <a:pt x="8906" y="3115"/>
                  </a:lnTo>
                  <a:lnTo>
                    <a:pt x="9125" y="3237"/>
                  </a:lnTo>
                  <a:lnTo>
                    <a:pt x="9369" y="3310"/>
                  </a:lnTo>
                  <a:lnTo>
                    <a:pt x="9588" y="3310"/>
                  </a:lnTo>
                  <a:lnTo>
                    <a:pt x="9709" y="3285"/>
                  </a:lnTo>
                  <a:lnTo>
                    <a:pt x="9831" y="3237"/>
                  </a:lnTo>
                  <a:lnTo>
                    <a:pt x="9977" y="3139"/>
                  </a:lnTo>
                  <a:lnTo>
                    <a:pt x="10098" y="3018"/>
                  </a:lnTo>
                  <a:lnTo>
                    <a:pt x="10171" y="2872"/>
                  </a:lnTo>
                  <a:lnTo>
                    <a:pt x="10244" y="2701"/>
                  </a:lnTo>
                  <a:lnTo>
                    <a:pt x="10293" y="2507"/>
                  </a:lnTo>
                  <a:lnTo>
                    <a:pt x="10293" y="2336"/>
                  </a:lnTo>
                  <a:lnTo>
                    <a:pt x="10293" y="2142"/>
                  </a:lnTo>
                  <a:lnTo>
                    <a:pt x="10293" y="1971"/>
                  </a:lnTo>
                  <a:lnTo>
                    <a:pt x="10220" y="1777"/>
                  </a:lnTo>
                  <a:lnTo>
                    <a:pt x="10123" y="1582"/>
                  </a:lnTo>
                  <a:lnTo>
                    <a:pt x="11169" y="1558"/>
                  </a:lnTo>
                  <a:lnTo>
                    <a:pt x="12215" y="1533"/>
                  </a:lnTo>
                  <a:lnTo>
                    <a:pt x="12069" y="1631"/>
                  </a:lnTo>
                  <a:lnTo>
                    <a:pt x="11948" y="1728"/>
                  </a:lnTo>
                  <a:lnTo>
                    <a:pt x="11850" y="1850"/>
                  </a:lnTo>
                  <a:lnTo>
                    <a:pt x="11753" y="1996"/>
                  </a:lnTo>
                  <a:lnTo>
                    <a:pt x="11656" y="2190"/>
                  </a:lnTo>
                  <a:lnTo>
                    <a:pt x="11631" y="2409"/>
                  </a:lnTo>
                  <a:lnTo>
                    <a:pt x="11631" y="2604"/>
                  </a:lnTo>
                  <a:lnTo>
                    <a:pt x="11704" y="2799"/>
                  </a:lnTo>
                  <a:lnTo>
                    <a:pt x="11802" y="2969"/>
                  </a:lnTo>
                  <a:lnTo>
                    <a:pt x="11948" y="3115"/>
                  </a:lnTo>
                  <a:lnTo>
                    <a:pt x="12118" y="3237"/>
                  </a:lnTo>
                  <a:lnTo>
                    <a:pt x="12313" y="3310"/>
                  </a:lnTo>
                  <a:lnTo>
                    <a:pt x="12532" y="3358"/>
                  </a:lnTo>
                  <a:lnTo>
                    <a:pt x="12751" y="3383"/>
                  </a:lnTo>
                  <a:lnTo>
                    <a:pt x="12970" y="3358"/>
                  </a:lnTo>
                  <a:lnTo>
                    <a:pt x="13213" y="3310"/>
                  </a:lnTo>
                  <a:lnTo>
                    <a:pt x="13432" y="3237"/>
                  </a:lnTo>
                  <a:lnTo>
                    <a:pt x="13602" y="3115"/>
                  </a:lnTo>
                  <a:lnTo>
                    <a:pt x="13773" y="2969"/>
                  </a:lnTo>
                  <a:lnTo>
                    <a:pt x="13821" y="2872"/>
                  </a:lnTo>
                  <a:lnTo>
                    <a:pt x="13870" y="2774"/>
                  </a:lnTo>
                  <a:lnTo>
                    <a:pt x="13919" y="2628"/>
                  </a:lnTo>
                  <a:lnTo>
                    <a:pt x="13919" y="2458"/>
                  </a:lnTo>
                  <a:lnTo>
                    <a:pt x="13894" y="2288"/>
                  </a:lnTo>
                  <a:lnTo>
                    <a:pt x="13846" y="2117"/>
                  </a:lnTo>
                  <a:lnTo>
                    <a:pt x="13773" y="1947"/>
                  </a:lnTo>
                  <a:lnTo>
                    <a:pt x="13675" y="1801"/>
                  </a:lnTo>
                  <a:lnTo>
                    <a:pt x="13554" y="1655"/>
                  </a:lnTo>
                  <a:lnTo>
                    <a:pt x="13432" y="1558"/>
                  </a:lnTo>
                  <a:lnTo>
                    <a:pt x="13870" y="1533"/>
                  </a:lnTo>
                  <a:close/>
                  <a:moveTo>
                    <a:pt x="2628" y="19904"/>
                  </a:moveTo>
                  <a:lnTo>
                    <a:pt x="2507" y="20002"/>
                  </a:lnTo>
                  <a:lnTo>
                    <a:pt x="2385" y="20099"/>
                  </a:lnTo>
                  <a:lnTo>
                    <a:pt x="2190" y="20318"/>
                  </a:lnTo>
                  <a:lnTo>
                    <a:pt x="1996" y="20464"/>
                  </a:lnTo>
                  <a:lnTo>
                    <a:pt x="1996" y="20196"/>
                  </a:lnTo>
                  <a:lnTo>
                    <a:pt x="1996" y="19953"/>
                  </a:lnTo>
                  <a:lnTo>
                    <a:pt x="2628" y="19904"/>
                  </a:lnTo>
                  <a:close/>
                  <a:moveTo>
                    <a:pt x="16449" y="20220"/>
                  </a:moveTo>
                  <a:lnTo>
                    <a:pt x="16425" y="20658"/>
                  </a:lnTo>
                  <a:lnTo>
                    <a:pt x="16376" y="21121"/>
                  </a:lnTo>
                  <a:lnTo>
                    <a:pt x="16230" y="21145"/>
                  </a:lnTo>
                  <a:lnTo>
                    <a:pt x="16328" y="20683"/>
                  </a:lnTo>
                  <a:lnTo>
                    <a:pt x="16449" y="20220"/>
                  </a:lnTo>
                  <a:close/>
                  <a:moveTo>
                    <a:pt x="16425" y="18955"/>
                  </a:moveTo>
                  <a:lnTo>
                    <a:pt x="16449" y="19880"/>
                  </a:lnTo>
                  <a:lnTo>
                    <a:pt x="16303" y="19977"/>
                  </a:lnTo>
                  <a:lnTo>
                    <a:pt x="16206" y="20099"/>
                  </a:lnTo>
                  <a:lnTo>
                    <a:pt x="16109" y="20245"/>
                  </a:lnTo>
                  <a:lnTo>
                    <a:pt x="16011" y="20415"/>
                  </a:lnTo>
                  <a:lnTo>
                    <a:pt x="15890" y="20780"/>
                  </a:lnTo>
                  <a:lnTo>
                    <a:pt x="15792" y="21194"/>
                  </a:lnTo>
                  <a:lnTo>
                    <a:pt x="15744" y="21194"/>
                  </a:lnTo>
                  <a:lnTo>
                    <a:pt x="15817" y="20926"/>
                  </a:lnTo>
                  <a:lnTo>
                    <a:pt x="15865" y="20658"/>
                  </a:lnTo>
                  <a:lnTo>
                    <a:pt x="15987" y="20172"/>
                  </a:lnTo>
                  <a:lnTo>
                    <a:pt x="16206" y="19564"/>
                  </a:lnTo>
                  <a:lnTo>
                    <a:pt x="16425" y="18955"/>
                  </a:lnTo>
                  <a:close/>
                  <a:moveTo>
                    <a:pt x="16401" y="17787"/>
                  </a:moveTo>
                  <a:lnTo>
                    <a:pt x="16425" y="18517"/>
                  </a:lnTo>
                  <a:lnTo>
                    <a:pt x="16303" y="18663"/>
                  </a:lnTo>
                  <a:lnTo>
                    <a:pt x="16206" y="18834"/>
                  </a:lnTo>
                  <a:lnTo>
                    <a:pt x="16011" y="19174"/>
                  </a:lnTo>
                  <a:lnTo>
                    <a:pt x="15865" y="19564"/>
                  </a:lnTo>
                  <a:lnTo>
                    <a:pt x="15744" y="19929"/>
                  </a:lnTo>
                  <a:lnTo>
                    <a:pt x="15500" y="20537"/>
                  </a:lnTo>
                  <a:lnTo>
                    <a:pt x="15379" y="20877"/>
                  </a:lnTo>
                  <a:lnTo>
                    <a:pt x="15306" y="21218"/>
                  </a:lnTo>
                  <a:lnTo>
                    <a:pt x="14892" y="21242"/>
                  </a:lnTo>
                  <a:lnTo>
                    <a:pt x="15038" y="20926"/>
                  </a:lnTo>
                  <a:lnTo>
                    <a:pt x="15135" y="20585"/>
                  </a:lnTo>
                  <a:lnTo>
                    <a:pt x="15184" y="20220"/>
                  </a:lnTo>
                  <a:lnTo>
                    <a:pt x="15184" y="19856"/>
                  </a:lnTo>
                  <a:lnTo>
                    <a:pt x="15257" y="19831"/>
                  </a:lnTo>
                  <a:lnTo>
                    <a:pt x="15330" y="19807"/>
                  </a:lnTo>
                  <a:lnTo>
                    <a:pt x="15379" y="19758"/>
                  </a:lnTo>
                  <a:lnTo>
                    <a:pt x="15403" y="19710"/>
                  </a:lnTo>
                  <a:lnTo>
                    <a:pt x="15427" y="19661"/>
                  </a:lnTo>
                  <a:lnTo>
                    <a:pt x="15427" y="19539"/>
                  </a:lnTo>
                  <a:lnTo>
                    <a:pt x="15379" y="19418"/>
                  </a:lnTo>
                  <a:lnTo>
                    <a:pt x="15403" y="19296"/>
                  </a:lnTo>
                  <a:lnTo>
                    <a:pt x="15403" y="19150"/>
                  </a:lnTo>
                  <a:lnTo>
                    <a:pt x="15500" y="19053"/>
                  </a:lnTo>
                  <a:lnTo>
                    <a:pt x="15598" y="18931"/>
                  </a:lnTo>
                  <a:lnTo>
                    <a:pt x="15768" y="18663"/>
                  </a:lnTo>
                  <a:lnTo>
                    <a:pt x="16084" y="18225"/>
                  </a:lnTo>
                  <a:lnTo>
                    <a:pt x="16230" y="18006"/>
                  </a:lnTo>
                  <a:lnTo>
                    <a:pt x="16401" y="17787"/>
                  </a:lnTo>
                  <a:close/>
                  <a:moveTo>
                    <a:pt x="3431" y="19904"/>
                  </a:moveTo>
                  <a:lnTo>
                    <a:pt x="3285" y="20002"/>
                  </a:lnTo>
                  <a:lnTo>
                    <a:pt x="3164" y="20123"/>
                  </a:lnTo>
                  <a:lnTo>
                    <a:pt x="2920" y="20342"/>
                  </a:lnTo>
                  <a:lnTo>
                    <a:pt x="2628" y="20683"/>
                  </a:lnTo>
                  <a:lnTo>
                    <a:pt x="2336" y="21023"/>
                  </a:lnTo>
                  <a:lnTo>
                    <a:pt x="2093" y="21291"/>
                  </a:lnTo>
                  <a:lnTo>
                    <a:pt x="2044" y="20902"/>
                  </a:lnTo>
                  <a:lnTo>
                    <a:pt x="2190" y="20853"/>
                  </a:lnTo>
                  <a:lnTo>
                    <a:pt x="2312" y="20756"/>
                  </a:lnTo>
                  <a:lnTo>
                    <a:pt x="2531" y="20585"/>
                  </a:lnTo>
                  <a:lnTo>
                    <a:pt x="2677" y="20464"/>
                  </a:lnTo>
                  <a:lnTo>
                    <a:pt x="2823" y="20318"/>
                  </a:lnTo>
                  <a:lnTo>
                    <a:pt x="2945" y="20172"/>
                  </a:lnTo>
                  <a:lnTo>
                    <a:pt x="2969" y="20075"/>
                  </a:lnTo>
                  <a:lnTo>
                    <a:pt x="2993" y="20002"/>
                  </a:lnTo>
                  <a:lnTo>
                    <a:pt x="2969" y="19953"/>
                  </a:lnTo>
                  <a:lnTo>
                    <a:pt x="2945" y="19904"/>
                  </a:lnTo>
                  <a:close/>
                  <a:moveTo>
                    <a:pt x="10050" y="19977"/>
                  </a:moveTo>
                  <a:lnTo>
                    <a:pt x="9879" y="20148"/>
                  </a:lnTo>
                  <a:lnTo>
                    <a:pt x="9734" y="20293"/>
                  </a:lnTo>
                  <a:lnTo>
                    <a:pt x="9588" y="20537"/>
                  </a:lnTo>
                  <a:lnTo>
                    <a:pt x="9442" y="20756"/>
                  </a:lnTo>
                  <a:lnTo>
                    <a:pt x="9296" y="20975"/>
                  </a:lnTo>
                  <a:lnTo>
                    <a:pt x="9223" y="21072"/>
                  </a:lnTo>
                  <a:lnTo>
                    <a:pt x="9198" y="21194"/>
                  </a:lnTo>
                  <a:lnTo>
                    <a:pt x="9198" y="21242"/>
                  </a:lnTo>
                  <a:lnTo>
                    <a:pt x="9198" y="21291"/>
                  </a:lnTo>
                  <a:lnTo>
                    <a:pt x="8493" y="21291"/>
                  </a:lnTo>
                  <a:lnTo>
                    <a:pt x="8663" y="21072"/>
                  </a:lnTo>
                  <a:lnTo>
                    <a:pt x="8833" y="20853"/>
                  </a:lnTo>
                  <a:lnTo>
                    <a:pt x="9028" y="20537"/>
                  </a:lnTo>
                  <a:lnTo>
                    <a:pt x="9247" y="20245"/>
                  </a:lnTo>
                  <a:lnTo>
                    <a:pt x="9393" y="20099"/>
                  </a:lnTo>
                  <a:lnTo>
                    <a:pt x="9563" y="19977"/>
                  </a:lnTo>
                  <a:close/>
                  <a:moveTo>
                    <a:pt x="10780" y="20002"/>
                  </a:moveTo>
                  <a:lnTo>
                    <a:pt x="10585" y="20342"/>
                  </a:lnTo>
                  <a:lnTo>
                    <a:pt x="10366" y="20731"/>
                  </a:lnTo>
                  <a:lnTo>
                    <a:pt x="10147" y="21145"/>
                  </a:lnTo>
                  <a:lnTo>
                    <a:pt x="10123" y="21218"/>
                  </a:lnTo>
                  <a:lnTo>
                    <a:pt x="10147" y="21291"/>
                  </a:lnTo>
                  <a:lnTo>
                    <a:pt x="9417" y="21291"/>
                  </a:lnTo>
                  <a:lnTo>
                    <a:pt x="9515" y="21242"/>
                  </a:lnTo>
                  <a:lnTo>
                    <a:pt x="9588" y="21169"/>
                  </a:lnTo>
                  <a:lnTo>
                    <a:pt x="9734" y="20975"/>
                  </a:lnTo>
                  <a:lnTo>
                    <a:pt x="9977" y="20610"/>
                  </a:lnTo>
                  <a:lnTo>
                    <a:pt x="10050" y="20512"/>
                  </a:lnTo>
                  <a:lnTo>
                    <a:pt x="10147" y="20415"/>
                  </a:lnTo>
                  <a:lnTo>
                    <a:pt x="10366" y="20220"/>
                  </a:lnTo>
                  <a:lnTo>
                    <a:pt x="10463" y="20123"/>
                  </a:lnTo>
                  <a:lnTo>
                    <a:pt x="10512" y="20002"/>
                  </a:lnTo>
                  <a:close/>
                  <a:moveTo>
                    <a:pt x="11534" y="20026"/>
                  </a:moveTo>
                  <a:lnTo>
                    <a:pt x="11364" y="20269"/>
                  </a:lnTo>
                  <a:lnTo>
                    <a:pt x="11218" y="20512"/>
                  </a:lnTo>
                  <a:lnTo>
                    <a:pt x="11120" y="20683"/>
                  </a:lnTo>
                  <a:lnTo>
                    <a:pt x="11023" y="20877"/>
                  </a:lnTo>
                  <a:lnTo>
                    <a:pt x="10950" y="21096"/>
                  </a:lnTo>
                  <a:lnTo>
                    <a:pt x="10901" y="21291"/>
                  </a:lnTo>
                  <a:lnTo>
                    <a:pt x="10488" y="21291"/>
                  </a:lnTo>
                  <a:lnTo>
                    <a:pt x="10609" y="21145"/>
                  </a:lnTo>
                  <a:lnTo>
                    <a:pt x="10707" y="20975"/>
                  </a:lnTo>
                  <a:lnTo>
                    <a:pt x="10901" y="20658"/>
                  </a:lnTo>
                  <a:lnTo>
                    <a:pt x="11120" y="20342"/>
                  </a:lnTo>
                  <a:lnTo>
                    <a:pt x="11218" y="20196"/>
                  </a:lnTo>
                  <a:lnTo>
                    <a:pt x="11315" y="20026"/>
                  </a:lnTo>
                  <a:close/>
                  <a:moveTo>
                    <a:pt x="14843" y="19953"/>
                  </a:moveTo>
                  <a:lnTo>
                    <a:pt x="14746" y="20220"/>
                  </a:lnTo>
                  <a:lnTo>
                    <a:pt x="14697" y="20512"/>
                  </a:lnTo>
                  <a:lnTo>
                    <a:pt x="14624" y="20780"/>
                  </a:lnTo>
                  <a:lnTo>
                    <a:pt x="14576" y="20926"/>
                  </a:lnTo>
                  <a:lnTo>
                    <a:pt x="14527" y="21048"/>
                  </a:lnTo>
                  <a:lnTo>
                    <a:pt x="14503" y="21121"/>
                  </a:lnTo>
                  <a:lnTo>
                    <a:pt x="14503" y="21169"/>
                  </a:lnTo>
                  <a:lnTo>
                    <a:pt x="14527" y="21267"/>
                  </a:lnTo>
                  <a:lnTo>
                    <a:pt x="14211" y="21291"/>
                  </a:lnTo>
                  <a:lnTo>
                    <a:pt x="14284" y="20999"/>
                  </a:lnTo>
                  <a:lnTo>
                    <a:pt x="14381" y="20658"/>
                  </a:lnTo>
                  <a:lnTo>
                    <a:pt x="14454" y="20293"/>
                  </a:lnTo>
                  <a:lnTo>
                    <a:pt x="14454" y="20123"/>
                  </a:lnTo>
                  <a:lnTo>
                    <a:pt x="14478" y="19977"/>
                  </a:lnTo>
                  <a:lnTo>
                    <a:pt x="14843" y="19953"/>
                  </a:lnTo>
                  <a:close/>
                  <a:moveTo>
                    <a:pt x="12337" y="20026"/>
                  </a:moveTo>
                  <a:lnTo>
                    <a:pt x="12215" y="20220"/>
                  </a:lnTo>
                  <a:lnTo>
                    <a:pt x="12142" y="20391"/>
                  </a:lnTo>
                  <a:lnTo>
                    <a:pt x="11948" y="20829"/>
                  </a:lnTo>
                  <a:lnTo>
                    <a:pt x="11875" y="21072"/>
                  </a:lnTo>
                  <a:lnTo>
                    <a:pt x="11826" y="21315"/>
                  </a:lnTo>
                  <a:lnTo>
                    <a:pt x="11364" y="21291"/>
                  </a:lnTo>
                  <a:lnTo>
                    <a:pt x="11412" y="21121"/>
                  </a:lnTo>
                  <a:lnTo>
                    <a:pt x="11485" y="20950"/>
                  </a:lnTo>
                  <a:lnTo>
                    <a:pt x="11656" y="20634"/>
                  </a:lnTo>
                  <a:lnTo>
                    <a:pt x="11826" y="20342"/>
                  </a:lnTo>
                  <a:lnTo>
                    <a:pt x="11899" y="20196"/>
                  </a:lnTo>
                  <a:lnTo>
                    <a:pt x="11948" y="20026"/>
                  </a:lnTo>
                  <a:close/>
                  <a:moveTo>
                    <a:pt x="13335" y="20002"/>
                  </a:moveTo>
                  <a:lnTo>
                    <a:pt x="13213" y="20148"/>
                  </a:lnTo>
                  <a:lnTo>
                    <a:pt x="13140" y="20293"/>
                  </a:lnTo>
                  <a:lnTo>
                    <a:pt x="12970" y="20585"/>
                  </a:lnTo>
                  <a:lnTo>
                    <a:pt x="12799" y="20950"/>
                  </a:lnTo>
                  <a:lnTo>
                    <a:pt x="12751" y="21121"/>
                  </a:lnTo>
                  <a:lnTo>
                    <a:pt x="12702" y="21315"/>
                  </a:lnTo>
                  <a:lnTo>
                    <a:pt x="12264" y="21315"/>
                  </a:lnTo>
                  <a:lnTo>
                    <a:pt x="12337" y="21023"/>
                  </a:lnTo>
                  <a:lnTo>
                    <a:pt x="12410" y="20756"/>
                  </a:lnTo>
                  <a:lnTo>
                    <a:pt x="12507" y="20366"/>
                  </a:lnTo>
                  <a:lnTo>
                    <a:pt x="12580" y="20172"/>
                  </a:lnTo>
                  <a:lnTo>
                    <a:pt x="12629" y="20075"/>
                  </a:lnTo>
                  <a:lnTo>
                    <a:pt x="12702" y="20026"/>
                  </a:lnTo>
                  <a:lnTo>
                    <a:pt x="13335" y="20002"/>
                  </a:lnTo>
                  <a:close/>
                  <a:moveTo>
                    <a:pt x="14113" y="20002"/>
                  </a:moveTo>
                  <a:lnTo>
                    <a:pt x="14065" y="20196"/>
                  </a:lnTo>
                  <a:lnTo>
                    <a:pt x="14016" y="20366"/>
                  </a:lnTo>
                  <a:lnTo>
                    <a:pt x="13870" y="20804"/>
                  </a:lnTo>
                  <a:lnTo>
                    <a:pt x="13748" y="21242"/>
                  </a:lnTo>
                  <a:lnTo>
                    <a:pt x="13748" y="21291"/>
                  </a:lnTo>
                  <a:lnTo>
                    <a:pt x="13164" y="21315"/>
                  </a:lnTo>
                  <a:lnTo>
                    <a:pt x="13262" y="21023"/>
                  </a:lnTo>
                  <a:lnTo>
                    <a:pt x="13383" y="20731"/>
                  </a:lnTo>
                  <a:lnTo>
                    <a:pt x="13578" y="20391"/>
                  </a:lnTo>
                  <a:lnTo>
                    <a:pt x="13651" y="20196"/>
                  </a:lnTo>
                  <a:lnTo>
                    <a:pt x="13700" y="20002"/>
                  </a:lnTo>
                  <a:close/>
                  <a:moveTo>
                    <a:pt x="8979" y="19953"/>
                  </a:moveTo>
                  <a:lnTo>
                    <a:pt x="8833" y="20148"/>
                  </a:lnTo>
                  <a:lnTo>
                    <a:pt x="8736" y="20318"/>
                  </a:lnTo>
                  <a:lnTo>
                    <a:pt x="8395" y="20804"/>
                  </a:lnTo>
                  <a:lnTo>
                    <a:pt x="8225" y="21048"/>
                  </a:lnTo>
                  <a:lnTo>
                    <a:pt x="8079" y="21315"/>
                  </a:lnTo>
                  <a:lnTo>
                    <a:pt x="7446" y="21340"/>
                  </a:lnTo>
                  <a:lnTo>
                    <a:pt x="7446" y="21340"/>
                  </a:lnTo>
                  <a:lnTo>
                    <a:pt x="7592" y="21194"/>
                  </a:lnTo>
                  <a:lnTo>
                    <a:pt x="7714" y="21023"/>
                  </a:lnTo>
                  <a:lnTo>
                    <a:pt x="7957" y="20683"/>
                  </a:lnTo>
                  <a:lnTo>
                    <a:pt x="8055" y="20561"/>
                  </a:lnTo>
                  <a:lnTo>
                    <a:pt x="8152" y="20464"/>
                  </a:lnTo>
                  <a:lnTo>
                    <a:pt x="8371" y="20293"/>
                  </a:lnTo>
                  <a:lnTo>
                    <a:pt x="8614" y="20123"/>
                  </a:lnTo>
                  <a:lnTo>
                    <a:pt x="8833" y="19953"/>
                  </a:lnTo>
                  <a:close/>
                  <a:moveTo>
                    <a:pt x="5646" y="19929"/>
                  </a:moveTo>
                  <a:lnTo>
                    <a:pt x="5548" y="19977"/>
                  </a:lnTo>
                  <a:lnTo>
                    <a:pt x="4818" y="20658"/>
                  </a:lnTo>
                  <a:lnTo>
                    <a:pt x="4478" y="20975"/>
                  </a:lnTo>
                  <a:lnTo>
                    <a:pt x="4332" y="21145"/>
                  </a:lnTo>
                  <a:lnTo>
                    <a:pt x="4259" y="21242"/>
                  </a:lnTo>
                  <a:lnTo>
                    <a:pt x="4210" y="21340"/>
                  </a:lnTo>
                  <a:lnTo>
                    <a:pt x="4210" y="21364"/>
                  </a:lnTo>
                  <a:lnTo>
                    <a:pt x="4234" y="21364"/>
                  </a:lnTo>
                  <a:lnTo>
                    <a:pt x="4332" y="21340"/>
                  </a:lnTo>
                  <a:lnTo>
                    <a:pt x="4453" y="21291"/>
                  </a:lnTo>
                  <a:lnTo>
                    <a:pt x="4648" y="21194"/>
                  </a:lnTo>
                  <a:lnTo>
                    <a:pt x="5013" y="20926"/>
                  </a:lnTo>
                  <a:lnTo>
                    <a:pt x="5427" y="20610"/>
                  </a:lnTo>
                  <a:lnTo>
                    <a:pt x="5816" y="20245"/>
                  </a:lnTo>
                  <a:lnTo>
                    <a:pt x="5865" y="20172"/>
                  </a:lnTo>
                  <a:lnTo>
                    <a:pt x="5865" y="20075"/>
                  </a:lnTo>
                  <a:lnTo>
                    <a:pt x="5816" y="19977"/>
                  </a:lnTo>
                  <a:lnTo>
                    <a:pt x="5743" y="19929"/>
                  </a:lnTo>
                  <a:close/>
                  <a:moveTo>
                    <a:pt x="8225" y="19929"/>
                  </a:moveTo>
                  <a:lnTo>
                    <a:pt x="7982" y="20123"/>
                  </a:lnTo>
                  <a:lnTo>
                    <a:pt x="7763" y="20342"/>
                  </a:lnTo>
                  <a:lnTo>
                    <a:pt x="7568" y="20585"/>
                  </a:lnTo>
                  <a:lnTo>
                    <a:pt x="7373" y="20829"/>
                  </a:lnTo>
                  <a:lnTo>
                    <a:pt x="7033" y="21364"/>
                  </a:lnTo>
                  <a:lnTo>
                    <a:pt x="6668" y="21388"/>
                  </a:lnTo>
                  <a:lnTo>
                    <a:pt x="6668" y="21388"/>
                  </a:lnTo>
                  <a:lnTo>
                    <a:pt x="6838" y="21169"/>
                  </a:lnTo>
                  <a:lnTo>
                    <a:pt x="6984" y="20950"/>
                  </a:lnTo>
                  <a:lnTo>
                    <a:pt x="7227" y="20585"/>
                  </a:lnTo>
                  <a:lnTo>
                    <a:pt x="7495" y="20220"/>
                  </a:lnTo>
                  <a:lnTo>
                    <a:pt x="7690" y="20050"/>
                  </a:lnTo>
                  <a:lnTo>
                    <a:pt x="7860" y="19929"/>
                  </a:lnTo>
                  <a:close/>
                  <a:moveTo>
                    <a:pt x="4526" y="19904"/>
                  </a:moveTo>
                  <a:lnTo>
                    <a:pt x="4356" y="20050"/>
                  </a:lnTo>
                  <a:lnTo>
                    <a:pt x="4186" y="20196"/>
                  </a:lnTo>
                  <a:lnTo>
                    <a:pt x="3869" y="20512"/>
                  </a:lnTo>
                  <a:lnTo>
                    <a:pt x="3285" y="21023"/>
                  </a:lnTo>
                  <a:lnTo>
                    <a:pt x="3115" y="21194"/>
                  </a:lnTo>
                  <a:lnTo>
                    <a:pt x="3042" y="21267"/>
                  </a:lnTo>
                  <a:lnTo>
                    <a:pt x="2969" y="21315"/>
                  </a:lnTo>
                  <a:lnTo>
                    <a:pt x="2920" y="21364"/>
                  </a:lnTo>
                  <a:lnTo>
                    <a:pt x="2920" y="21388"/>
                  </a:lnTo>
                  <a:lnTo>
                    <a:pt x="2945" y="21437"/>
                  </a:lnTo>
                  <a:lnTo>
                    <a:pt x="2969" y="21461"/>
                  </a:lnTo>
                  <a:lnTo>
                    <a:pt x="2872" y="21461"/>
                  </a:lnTo>
                  <a:lnTo>
                    <a:pt x="2458" y="21413"/>
                  </a:lnTo>
                  <a:lnTo>
                    <a:pt x="2580" y="21315"/>
                  </a:lnTo>
                  <a:lnTo>
                    <a:pt x="2701" y="21169"/>
                  </a:lnTo>
                  <a:lnTo>
                    <a:pt x="2896" y="20950"/>
                  </a:lnTo>
                  <a:lnTo>
                    <a:pt x="3188" y="20683"/>
                  </a:lnTo>
                  <a:lnTo>
                    <a:pt x="3480" y="20415"/>
                  </a:lnTo>
                  <a:lnTo>
                    <a:pt x="3602" y="20318"/>
                  </a:lnTo>
                  <a:lnTo>
                    <a:pt x="3723" y="20245"/>
                  </a:lnTo>
                  <a:lnTo>
                    <a:pt x="3991" y="20148"/>
                  </a:lnTo>
                  <a:lnTo>
                    <a:pt x="4040" y="20099"/>
                  </a:lnTo>
                  <a:lnTo>
                    <a:pt x="4064" y="20026"/>
                  </a:lnTo>
                  <a:lnTo>
                    <a:pt x="4064" y="19977"/>
                  </a:lnTo>
                  <a:lnTo>
                    <a:pt x="4064" y="19904"/>
                  </a:lnTo>
                  <a:close/>
                  <a:moveTo>
                    <a:pt x="7349" y="19904"/>
                  </a:moveTo>
                  <a:lnTo>
                    <a:pt x="7154" y="20148"/>
                  </a:lnTo>
                  <a:lnTo>
                    <a:pt x="7008" y="20366"/>
                  </a:lnTo>
                  <a:lnTo>
                    <a:pt x="6546" y="21072"/>
                  </a:lnTo>
                  <a:lnTo>
                    <a:pt x="6400" y="21242"/>
                  </a:lnTo>
                  <a:lnTo>
                    <a:pt x="6254" y="21413"/>
                  </a:lnTo>
                  <a:lnTo>
                    <a:pt x="5451" y="21461"/>
                  </a:lnTo>
                  <a:lnTo>
                    <a:pt x="5621" y="21315"/>
                  </a:lnTo>
                  <a:lnTo>
                    <a:pt x="5792" y="21145"/>
                  </a:lnTo>
                  <a:lnTo>
                    <a:pt x="6084" y="20829"/>
                  </a:lnTo>
                  <a:lnTo>
                    <a:pt x="6303" y="20634"/>
                  </a:lnTo>
                  <a:lnTo>
                    <a:pt x="6522" y="20415"/>
                  </a:lnTo>
                  <a:lnTo>
                    <a:pt x="6619" y="20293"/>
                  </a:lnTo>
                  <a:lnTo>
                    <a:pt x="6716" y="20172"/>
                  </a:lnTo>
                  <a:lnTo>
                    <a:pt x="6741" y="20026"/>
                  </a:lnTo>
                  <a:lnTo>
                    <a:pt x="6765" y="19904"/>
                  </a:lnTo>
                  <a:close/>
                  <a:moveTo>
                    <a:pt x="6424" y="19904"/>
                  </a:moveTo>
                  <a:lnTo>
                    <a:pt x="6278" y="20026"/>
                  </a:lnTo>
                  <a:lnTo>
                    <a:pt x="5986" y="20318"/>
                  </a:lnTo>
                  <a:lnTo>
                    <a:pt x="5694" y="20610"/>
                  </a:lnTo>
                  <a:lnTo>
                    <a:pt x="5500" y="20804"/>
                  </a:lnTo>
                  <a:lnTo>
                    <a:pt x="5281" y="20999"/>
                  </a:lnTo>
                  <a:lnTo>
                    <a:pt x="5110" y="21242"/>
                  </a:lnTo>
                  <a:lnTo>
                    <a:pt x="5037" y="21364"/>
                  </a:lnTo>
                  <a:lnTo>
                    <a:pt x="4989" y="21486"/>
                  </a:lnTo>
                  <a:lnTo>
                    <a:pt x="4575" y="21510"/>
                  </a:lnTo>
                  <a:lnTo>
                    <a:pt x="3845" y="21510"/>
                  </a:lnTo>
                  <a:lnTo>
                    <a:pt x="3139" y="21486"/>
                  </a:lnTo>
                  <a:lnTo>
                    <a:pt x="3237" y="21437"/>
                  </a:lnTo>
                  <a:lnTo>
                    <a:pt x="3334" y="21388"/>
                  </a:lnTo>
                  <a:lnTo>
                    <a:pt x="3529" y="21242"/>
                  </a:lnTo>
                  <a:lnTo>
                    <a:pt x="3796" y="20999"/>
                  </a:lnTo>
                  <a:lnTo>
                    <a:pt x="4161" y="20683"/>
                  </a:lnTo>
                  <a:lnTo>
                    <a:pt x="4526" y="20342"/>
                  </a:lnTo>
                  <a:lnTo>
                    <a:pt x="4745" y="20123"/>
                  </a:lnTo>
                  <a:lnTo>
                    <a:pt x="4843" y="20026"/>
                  </a:lnTo>
                  <a:lnTo>
                    <a:pt x="4916" y="19904"/>
                  </a:lnTo>
                  <a:close/>
                  <a:moveTo>
                    <a:pt x="6132" y="0"/>
                  </a:moveTo>
                  <a:lnTo>
                    <a:pt x="6059" y="49"/>
                  </a:lnTo>
                  <a:lnTo>
                    <a:pt x="6011" y="98"/>
                  </a:lnTo>
                  <a:lnTo>
                    <a:pt x="5986" y="146"/>
                  </a:lnTo>
                  <a:lnTo>
                    <a:pt x="5938" y="317"/>
                  </a:lnTo>
                  <a:lnTo>
                    <a:pt x="5913" y="487"/>
                  </a:lnTo>
                  <a:lnTo>
                    <a:pt x="5938" y="828"/>
                  </a:lnTo>
                  <a:lnTo>
                    <a:pt x="5913" y="1047"/>
                  </a:lnTo>
                  <a:lnTo>
                    <a:pt x="5913" y="1241"/>
                  </a:lnTo>
                  <a:lnTo>
                    <a:pt x="4745" y="1266"/>
                  </a:lnTo>
                  <a:lnTo>
                    <a:pt x="2969" y="1266"/>
                  </a:lnTo>
                  <a:lnTo>
                    <a:pt x="2945" y="1144"/>
                  </a:lnTo>
                  <a:lnTo>
                    <a:pt x="2945" y="901"/>
                  </a:lnTo>
                  <a:lnTo>
                    <a:pt x="2945" y="633"/>
                  </a:lnTo>
                  <a:lnTo>
                    <a:pt x="2945" y="365"/>
                  </a:lnTo>
                  <a:lnTo>
                    <a:pt x="2920" y="122"/>
                  </a:lnTo>
                  <a:lnTo>
                    <a:pt x="2896" y="73"/>
                  </a:lnTo>
                  <a:lnTo>
                    <a:pt x="2847" y="25"/>
                  </a:lnTo>
                  <a:lnTo>
                    <a:pt x="2799" y="25"/>
                  </a:lnTo>
                  <a:lnTo>
                    <a:pt x="2726" y="49"/>
                  </a:lnTo>
                  <a:lnTo>
                    <a:pt x="2653" y="122"/>
                  </a:lnTo>
                  <a:lnTo>
                    <a:pt x="2580" y="219"/>
                  </a:lnTo>
                  <a:lnTo>
                    <a:pt x="2531" y="317"/>
                  </a:lnTo>
                  <a:lnTo>
                    <a:pt x="2507" y="438"/>
                  </a:lnTo>
                  <a:lnTo>
                    <a:pt x="2482" y="682"/>
                  </a:lnTo>
                  <a:lnTo>
                    <a:pt x="2482" y="925"/>
                  </a:lnTo>
                  <a:lnTo>
                    <a:pt x="2482" y="1266"/>
                  </a:lnTo>
                  <a:lnTo>
                    <a:pt x="877" y="1266"/>
                  </a:lnTo>
                  <a:lnTo>
                    <a:pt x="366" y="1339"/>
                  </a:lnTo>
                  <a:lnTo>
                    <a:pt x="317" y="1363"/>
                  </a:lnTo>
                  <a:lnTo>
                    <a:pt x="268" y="1387"/>
                  </a:lnTo>
                  <a:lnTo>
                    <a:pt x="244" y="1460"/>
                  </a:lnTo>
                  <a:lnTo>
                    <a:pt x="195" y="1485"/>
                  </a:lnTo>
                  <a:lnTo>
                    <a:pt x="171" y="1558"/>
                  </a:lnTo>
                  <a:lnTo>
                    <a:pt x="98" y="2069"/>
                  </a:lnTo>
                  <a:lnTo>
                    <a:pt x="49" y="2628"/>
                  </a:lnTo>
                  <a:lnTo>
                    <a:pt x="25" y="3164"/>
                  </a:lnTo>
                  <a:lnTo>
                    <a:pt x="25" y="3723"/>
                  </a:lnTo>
                  <a:lnTo>
                    <a:pt x="49" y="4818"/>
                  </a:lnTo>
                  <a:lnTo>
                    <a:pt x="98" y="5913"/>
                  </a:lnTo>
                  <a:lnTo>
                    <a:pt x="171" y="8273"/>
                  </a:lnTo>
                  <a:lnTo>
                    <a:pt x="171" y="9441"/>
                  </a:lnTo>
                  <a:lnTo>
                    <a:pt x="147" y="10634"/>
                  </a:lnTo>
                  <a:lnTo>
                    <a:pt x="98" y="11777"/>
                  </a:lnTo>
                  <a:lnTo>
                    <a:pt x="25" y="12921"/>
                  </a:lnTo>
                  <a:lnTo>
                    <a:pt x="1" y="14064"/>
                  </a:lnTo>
                  <a:lnTo>
                    <a:pt x="1" y="14624"/>
                  </a:lnTo>
                  <a:lnTo>
                    <a:pt x="49" y="15208"/>
                  </a:lnTo>
                  <a:lnTo>
                    <a:pt x="49" y="15743"/>
                  </a:lnTo>
                  <a:lnTo>
                    <a:pt x="49" y="16279"/>
                  </a:lnTo>
                  <a:lnTo>
                    <a:pt x="25" y="17398"/>
                  </a:lnTo>
                  <a:lnTo>
                    <a:pt x="25" y="17933"/>
                  </a:lnTo>
                  <a:lnTo>
                    <a:pt x="49" y="18493"/>
                  </a:lnTo>
                  <a:lnTo>
                    <a:pt x="98" y="19028"/>
                  </a:lnTo>
                  <a:lnTo>
                    <a:pt x="195" y="19564"/>
                  </a:lnTo>
                  <a:lnTo>
                    <a:pt x="244" y="19661"/>
                  </a:lnTo>
                  <a:lnTo>
                    <a:pt x="293" y="19710"/>
                  </a:lnTo>
                  <a:lnTo>
                    <a:pt x="390" y="19734"/>
                  </a:lnTo>
                  <a:lnTo>
                    <a:pt x="487" y="19758"/>
                  </a:lnTo>
                  <a:lnTo>
                    <a:pt x="585" y="19856"/>
                  </a:lnTo>
                  <a:lnTo>
                    <a:pt x="682" y="19904"/>
                  </a:lnTo>
                  <a:lnTo>
                    <a:pt x="804" y="19953"/>
                  </a:lnTo>
                  <a:lnTo>
                    <a:pt x="950" y="19977"/>
                  </a:lnTo>
                  <a:lnTo>
                    <a:pt x="1485" y="19977"/>
                  </a:lnTo>
                  <a:lnTo>
                    <a:pt x="1485" y="20342"/>
                  </a:lnTo>
                  <a:lnTo>
                    <a:pt x="1485" y="20634"/>
                  </a:lnTo>
                  <a:lnTo>
                    <a:pt x="1509" y="20950"/>
                  </a:lnTo>
                  <a:lnTo>
                    <a:pt x="1558" y="21534"/>
                  </a:lnTo>
                  <a:lnTo>
                    <a:pt x="1558" y="21607"/>
                  </a:lnTo>
                  <a:lnTo>
                    <a:pt x="1582" y="21705"/>
                  </a:lnTo>
                  <a:lnTo>
                    <a:pt x="1655" y="21753"/>
                  </a:lnTo>
                  <a:lnTo>
                    <a:pt x="1728" y="21802"/>
                  </a:lnTo>
                  <a:lnTo>
                    <a:pt x="1898" y="21802"/>
                  </a:lnTo>
                  <a:lnTo>
                    <a:pt x="1971" y="21778"/>
                  </a:lnTo>
                  <a:lnTo>
                    <a:pt x="2385" y="21851"/>
                  </a:lnTo>
                  <a:lnTo>
                    <a:pt x="2799" y="21899"/>
                  </a:lnTo>
                  <a:lnTo>
                    <a:pt x="3626" y="21948"/>
                  </a:lnTo>
                  <a:lnTo>
                    <a:pt x="4478" y="21948"/>
                  </a:lnTo>
                  <a:lnTo>
                    <a:pt x="5305" y="21924"/>
                  </a:lnTo>
                  <a:lnTo>
                    <a:pt x="7008" y="21826"/>
                  </a:lnTo>
                  <a:lnTo>
                    <a:pt x="7836" y="21778"/>
                  </a:lnTo>
                  <a:lnTo>
                    <a:pt x="8687" y="21753"/>
                  </a:lnTo>
                  <a:lnTo>
                    <a:pt x="9515" y="21729"/>
                  </a:lnTo>
                  <a:lnTo>
                    <a:pt x="10342" y="21753"/>
                  </a:lnTo>
                  <a:lnTo>
                    <a:pt x="12021" y="21778"/>
                  </a:lnTo>
                  <a:lnTo>
                    <a:pt x="13700" y="21778"/>
                  </a:lnTo>
                  <a:lnTo>
                    <a:pt x="14527" y="21753"/>
                  </a:lnTo>
                  <a:lnTo>
                    <a:pt x="15354" y="21680"/>
                  </a:lnTo>
                  <a:lnTo>
                    <a:pt x="15427" y="21705"/>
                  </a:lnTo>
                  <a:lnTo>
                    <a:pt x="15500" y="21680"/>
                  </a:lnTo>
                  <a:lnTo>
                    <a:pt x="16425" y="21583"/>
                  </a:lnTo>
                  <a:lnTo>
                    <a:pt x="16498" y="21559"/>
                  </a:lnTo>
                  <a:lnTo>
                    <a:pt x="16620" y="21607"/>
                  </a:lnTo>
                  <a:lnTo>
                    <a:pt x="16717" y="21607"/>
                  </a:lnTo>
                  <a:lnTo>
                    <a:pt x="16766" y="21583"/>
                  </a:lnTo>
                  <a:lnTo>
                    <a:pt x="16814" y="21534"/>
                  </a:lnTo>
                  <a:lnTo>
                    <a:pt x="16863" y="21486"/>
                  </a:lnTo>
                  <a:lnTo>
                    <a:pt x="16863" y="21413"/>
                  </a:lnTo>
                  <a:lnTo>
                    <a:pt x="16936" y="20902"/>
                  </a:lnTo>
                  <a:lnTo>
                    <a:pt x="16985" y="20391"/>
                  </a:lnTo>
                  <a:lnTo>
                    <a:pt x="16985" y="19880"/>
                  </a:lnTo>
                  <a:lnTo>
                    <a:pt x="16985" y="19369"/>
                  </a:lnTo>
                  <a:lnTo>
                    <a:pt x="16936" y="18323"/>
                  </a:lnTo>
                  <a:lnTo>
                    <a:pt x="16936" y="17812"/>
                  </a:lnTo>
                  <a:lnTo>
                    <a:pt x="16936" y="17301"/>
                  </a:lnTo>
                  <a:lnTo>
                    <a:pt x="17009" y="14867"/>
                  </a:lnTo>
                  <a:lnTo>
                    <a:pt x="17033" y="13651"/>
                  </a:lnTo>
                  <a:lnTo>
                    <a:pt x="17033" y="12458"/>
                  </a:lnTo>
                  <a:lnTo>
                    <a:pt x="17058" y="10025"/>
                  </a:lnTo>
                  <a:lnTo>
                    <a:pt x="17082" y="8809"/>
                  </a:lnTo>
                  <a:lnTo>
                    <a:pt x="17082" y="7592"/>
                  </a:lnTo>
                  <a:lnTo>
                    <a:pt x="17082" y="6984"/>
                  </a:lnTo>
                  <a:lnTo>
                    <a:pt x="17082" y="6375"/>
                  </a:lnTo>
                  <a:lnTo>
                    <a:pt x="17106" y="5791"/>
                  </a:lnTo>
                  <a:lnTo>
                    <a:pt x="17082" y="5183"/>
                  </a:lnTo>
                  <a:lnTo>
                    <a:pt x="17033" y="4696"/>
                  </a:lnTo>
                  <a:lnTo>
                    <a:pt x="16960" y="4210"/>
                  </a:lnTo>
                  <a:lnTo>
                    <a:pt x="16766" y="3237"/>
                  </a:lnTo>
                  <a:lnTo>
                    <a:pt x="16839" y="3115"/>
                  </a:lnTo>
                  <a:lnTo>
                    <a:pt x="16839" y="2993"/>
                  </a:lnTo>
                  <a:lnTo>
                    <a:pt x="16814" y="2945"/>
                  </a:lnTo>
                  <a:lnTo>
                    <a:pt x="16790" y="2896"/>
                  </a:lnTo>
                  <a:lnTo>
                    <a:pt x="16717" y="2847"/>
                  </a:lnTo>
                  <a:lnTo>
                    <a:pt x="16644" y="2847"/>
                  </a:lnTo>
                  <a:lnTo>
                    <a:pt x="16157" y="2774"/>
                  </a:lnTo>
                  <a:lnTo>
                    <a:pt x="15865" y="2774"/>
                  </a:lnTo>
                  <a:lnTo>
                    <a:pt x="15622" y="2799"/>
                  </a:lnTo>
                  <a:lnTo>
                    <a:pt x="15598" y="2434"/>
                  </a:lnTo>
                  <a:lnTo>
                    <a:pt x="15549" y="2069"/>
                  </a:lnTo>
                  <a:lnTo>
                    <a:pt x="15500" y="1898"/>
                  </a:lnTo>
                  <a:lnTo>
                    <a:pt x="15452" y="1728"/>
                  </a:lnTo>
                  <a:lnTo>
                    <a:pt x="15403" y="1582"/>
                  </a:lnTo>
                  <a:lnTo>
                    <a:pt x="15306" y="1436"/>
                  </a:lnTo>
                  <a:lnTo>
                    <a:pt x="15306" y="1339"/>
                  </a:lnTo>
                  <a:lnTo>
                    <a:pt x="15233" y="1241"/>
                  </a:lnTo>
                  <a:lnTo>
                    <a:pt x="15160" y="1193"/>
                  </a:lnTo>
                  <a:lnTo>
                    <a:pt x="15087" y="1144"/>
                  </a:lnTo>
                  <a:lnTo>
                    <a:pt x="14892" y="1095"/>
                  </a:lnTo>
                  <a:lnTo>
                    <a:pt x="13262" y="1095"/>
                  </a:lnTo>
                  <a:lnTo>
                    <a:pt x="13018" y="1120"/>
                  </a:lnTo>
                  <a:lnTo>
                    <a:pt x="13043" y="560"/>
                  </a:lnTo>
                  <a:lnTo>
                    <a:pt x="13043" y="268"/>
                  </a:lnTo>
                  <a:lnTo>
                    <a:pt x="13018" y="146"/>
                  </a:lnTo>
                  <a:lnTo>
                    <a:pt x="12970" y="25"/>
                  </a:lnTo>
                  <a:lnTo>
                    <a:pt x="12945" y="0"/>
                  </a:lnTo>
                  <a:lnTo>
                    <a:pt x="12897" y="0"/>
                  </a:lnTo>
                  <a:lnTo>
                    <a:pt x="12799" y="98"/>
                  </a:lnTo>
                  <a:lnTo>
                    <a:pt x="12702" y="219"/>
                  </a:lnTo>
                  <a:lnTo>
                    <a:pt x="12653" y="341"/>
                  </a:lnTo>
                  <a:lnTo>
                    <a:pt x="12605" y="463"/>
                  </a:lnTo>
                  <a:lnTo>
                    <a:pt x="12556" y="755"/>
                  </a:lnTo>
                  <a:lnTo>
                    <a:pt x="12556" y="1047"/>
                  </a:lnTo>
                  <a:lnTo>
                    <a:pt x="12532" y="1120"/>
                  </a:lnTo>
                  <a:lnTo>
                    <a:pt x="11145" y="1144"/>
                  </a:lnTo>
                  <a:lnTo>
                    <a:pt x="9734" y="1168"/>
                  </a:lnTo>
                  <a:lnTo>
                    <a:pt x="9734" y="195"/>
                  </a:lnTo>
                  <a:lnTo>
                    <a:pt x="9734" y="146"/>
                  </a:lnTo>
                  <a:lnTo>
                    <a:pt x="9709" y="98"/>
                  </a:lnTo>
                  <a:lnTo>
                    <a:pt x="9636" y="25"/>
                  </a:lnTo>
                  <a:lnTo>
                    <a:pt x="9466" y="25"/>
                  </a:lnTo>
                  <a:lnTo>
                    <a:pt x="9417" y="73"/>
                  </a:lnTo>
                  <a:lnTo>
                    <a:pt x="9344" y="171"/>
                  </a:lnTo>
                  <a:lnTo>
                    <a:pt x="9296" y="317"/>
                  </a:lnTo>
                  <a:lnTo>
                    <a:pt x="9247" y="438"/>
                  </a:lnTo>
                  <a:lnTo>
                    <a:pt x="9223" y="609"/>
                  </a:lnTo>
                  <a:lnTo>
                    <a:pt x="9198" y="901"/>
                  </a:lnTo>
                  <a:lnTo>
                    <a:pt x="9198" y="1193"/>
                  </a:lnTo>
                  <a:lnTo>
                    <a:pt x="9150" y="1193"/>
                  </a:lnTo>
                  <a:lnTo>
                    <a:pt x="7811" y="1217"/>
                  </a:lnTo>
                  <a:lnTo>
                    <a:pt x="6449" y="1241"/>
                  </a:lnTo>
                  <a:lnTo>
                    <a:pt x="6449" y="706"/>
                  </a:lnTo>
                  <a:lnTo>
                    <a:pt x="6424" y="414"/>
                  </a:lnTo>
                  <a:lnTo>
                    <a:pt x="6376" y="146"/>
                  </a:lnTo>
                  <a:lnTo>
                    <a:pt x="6351" y="73"/>
                  </a:lnTo>
                  <a:lnTo>
                    <a:pt x="6303" y="25"/>
                  </a:lnTo>
                  <a:lnTo>
                    <a:pt x="6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Shape 327">
              <a:extLst>
                <a:ext uri="{FF2B5EF4-FFF2-40B4-BE49-F238E27FC236}">
                  <a16:creationId xmlns:a16="http://schemas.microsoft.com/office/drawing/2014/main" id="{B35BD255-3A84-32B6-3B3E-07F37DA2C528}"/>
                </a:ext>
              </a:extLst>
            </p:cNvPr>
            <p:cNvSpPr/>
            <p:nvPr/>
          </p:nvSpPr>
          <p:spPr>
            <a:xfrm>
              <a:off x="271330" y="3820567"/>
              <a:ext cx="718662" cy="810895"/>
            </a:xfrm>
            <a:custGeom>
              <a:avLst/>
              <a:gdLst/>
              <a:ahLst/>
              <a:cxnLst/>
              <a:rect l="0" t="0" r="0" b="0"/>
              <a:pathLst>
                <a:path w="15817" h="18981" extrusionOk="0">
                  <a:moveTo>
                    <a:pt x="11364" y="1"/>
                  </a:moveTo>
                  <a:lnTo>
                    <a:pt x="11242" y="25"/>
                  </a:lnTo>
                  <a:lnTo>
                    <a:pt x="11169" y="74"/>
                  </a:lnTo>
                  <a:lnTo>
                    <a:pt x="11096" y="171"/>
                  </a:lnTo>
                  <a:lnTo>
                    <a:pt x="10780" y="731"/>
                  </a:lnTo>
                  <a:lnTo>
                    <a:pt x="10634" y="999"/>
                  </a:lnTo>
                  <a:lnTo>
                    <a:pt x="10537" y="1315"/>
                  </a:lnTo>
                  <a:lnTo>
                    <a:pt x="10512" y="1388"/>
                  </a:lnTo>
                  <a:lnTo>
                    <a:pt x="10537" y="1461"/>
                  </a:lnTo>
                  <a:lnTo>
                    <a:pt x="10585" y="1534"/>
                  </a:lnTo>
                  <a:lnTo>
                    <a:pt x="10634" y="1583"/>
                  </a:lnTo>
                  <a:lnTo>
                    <a:pt x="10707" y="1607"/>
                  </a:lnTo>
                  <a:lnTo>
                    <a:pt x="10804" y="1631"/>
                  </a:lnTo>
                  <a:lnTo>
                    <a:pt x="10877" y="1607"/>
                  </a:lnTo>
                  <a:lnTo>
                    <a:pt x="10950" y="1558"/>
                  </a:lnTo>
                  <a:lnTo>
                    <a:pt x="11145" y="1315"/>
                  </a:lnTo>
                  <a:lnTo>
                    <a:pt x="11291" y="1047"/>
                  </a:lnTo>
                  <a:lnTo>
                    <a:pt x="11510" y="731"/>
                  </a:lnTo>
                  <a:lnTo>
                    <a:pt x="11583" y="682"/>
                  </a:lnTo>
                  <a:lnTo>
                    <a:pt x="11656" y="609"/>
                  </a:lnTo>
                  <a:lnTo>
                    <a:pt x="11705" y="463"/>
                  </a:lnTo>
                  <a:lnTo>
                    <a:pt x="11729" y="342"/>
                  </a:lnTo>
                  <a:lnTo>
                    <a:pt x="11705" y="220"/>
                  </a:lnTo>
                  <a:lnTo>
                    <a:pt x="11656" y="123"/>
                  </a:lnTo>
                  <a:lnTo>
                    <a:pt x="11583" y="50"/>
                  </a:lnTo>
                  <a:lnTo>
                    <a:pt x="11486" y="25"/>
                  </a:lnTo>
                  <a:lnTo>
                    <a:pt x="11461" y="1"/>
                  </a:lnTo>
                  <a:close/>
                  <a:moveTo>
                    <a:pt x="3821" y="171"/>
                  </a:moveTo>
                  <a:lnTo>
                    <a:pt x="3748" y="196"/>
                  </a:lnTo>
                  <a:lnTo>
                    <a:pt x="3699" y="244"/>
                  </a:lnTo>
                  <a:lnTo>
                    <a:pt x="3651" y="317"/>
                  </a:lnTo>
                  <a:lnTo>
                    <a:pt x="3651" y="390"/>
                  </a:lnTo>
                  <a:lnTo>
                    <a:pt x="3651" y="463"/>
                  </a:lnTo>
                  <a:lnTo>
                    <a:pt x="3699" y="634"/>
                  </a:lnTo>
                  <a:lnTo>
                    <a:pt x="3772" y="804"/>
                  </a:lnTo>
                  <a:lnTo>
                    <a:pt x="3943" y="1120"/>
                  </a:lnTo>
                  <a:lnTo>
                    <a:pt x="4113" y="1461"/>
                  </a:lnTo>
                  <a:lnTo>
                    <a:pt x="4259" y="1802"/>
                  </a:lnTo>
                  <a:lnTo>
                    <a:pt x="4332" y="1923"/>
                  </a:lnTo>
                  <a:lnTo>
                    <a:pt x="4429" y="1996"/>
                  </a:lnTo>
                  <a:lnTo>
                    <a:pt x="4527" y="2021"/>
                  </a:lnTo>
                  <a:lnTo>
                    <a:pt x="4624" y="1996"/>
                  </a:lnTo>
                  <a:lnTo>
                    <a:pt x="4721" y="1972"/>
                  </a:lnTo>
                  <a:lnTo>
                    <a:pt x="4794" y="1899"/>
                  </a:lnTo>
                  <a:lnTo>
                    <a:pt x="4843" y="1777"/>
                  </a:lnTo>
                  <a:lnTo>
                    <a:pt x="4843" y="1656"/>
                  </a:lnTo>
                  <a:lnTo>
                    <a:pt x="4794" y="1461"/>
                  </a:lnTo>
                  <a:lnTo>
                    <a:pt x="4697" y="1266"/>
                  </a:lnTo>
                  <a:lnTo>
                    <a:pt x="4502" y="901"/>
                  </a:lnTo>
                  <a:lnTo>
                    <a:pt x="4283" y="536"/>
                  </a:lnTo>
                  <a:lnTo>
                    <a:pt x="4162" y="390"/>
                  </a:lnTo>
                  <a:lnTo>
                    <a:pt x="4040" y="244"/>
                  </a:lnTo>
                  <a:lnTo>
                    <a:pt x="3967" y="196"/>
                  </a:lnTo>
                  <a:lnTo>
                    <a:pt x="3894" y="171"/>
                  </a:lnTo>
                  <a:close/>
                  <a:moveTo>
                    <a:pt x="15452" y="4405"/>
                  </a:moveTo>
                  <a:lnTo>
                    <a:pt x="15379" y="4429"/>
                  </a:lnTo>
                  <a:lnTo>
                    <a:pt x="15306" y="4454"/>
                  </a:lnTo>
                  <a:lnTo>
                    <a:pt x="15135" y="4551"/>
                  </a:lnTo>
                  <a:lnTo>
                    <a:pt x="14941" y="4600"/>
                  </a:lnTo>
                  <a:lnTo>
                    <a:pt x="14551" y="4697"/>
                  </a:lnTo>
                  <a:lnTo>
                    <a:pt x="14357" y="4746"/>
                  </a:lnTo>
                  <a:lnTo>
                    <a:pt x="14162" y="4819"/>
                  </a:lnTo>
                  <a:lnTo>
                    <a:pt x="14016" y="4916"/>
                  </a:lnTo>
                  <a:lnTo>
                    <a:pt x="13870" y="5062"/>
                  </a:lnTo>
                  <a:lnTo>
                    <a:pt x="13822" y="5135"/>
                  </a:lnTo>
                  <a:lnTo>
                    <a:pt x="13822" y="5232"/>
                  </a:lnTo>
                  <a:lnTo>
                    <a:pt x="13846" y="5330"/>
                  </a:lnTo>
                  <a:lnTo>
                    <a:pt x="13895" y="5354"/>
                  </a:lnTo>
                  <a:lnTo>
                    <a:pt x="13943" y="5354"/>
                  </a:lnTo>
                  <a:lnTo>
                    <a:pt x="14138" y="5378"/>
                  </a:lnTo>
                  <a:lnTo>
                    <a:pt x="14357" y="5378"/>
                  </a:lnTo>
                  <a:lnTo>
                    <a:pt x="14600" y="5354"/>
                  </a:lnTo>
                  <a:lnTo>
                    <a:pt x="14819" y="5330"/>
                  </a:lnTo>
                  <a:lnTo>
                    <a:pt x="15038" y="5257"/>
                  </a:lnTo>
                  <a:lnTo>
                    <a:pt x="15257" y="5208"/>
                  </a:lnTo>
                  <a:lnTo>
                    <a:pt x="15452" y="5111"/>
                  </a:lnTo>
                  <a:lnTo>
                    <a:pt x="15646" y="5038"/>
                  </a:lnTo>
                  <a:lnTo>
                    <a:pt x="15719" y="4989"/>
                  </a:lnTo>
                  <a:lnTo>
                    <a:pt x="15768" y="4940"/>
                  </a:lnTo>
                  <a:lnTo>
                    <a:pt x="15817" y="4819"/>
                  </a:lnTo>
                  <a:lnTo>
                    <a:pt x="15792" y="4697"/>
                  </a:lnTo>
                  <a:lnTo>
                    <a:pt x="15768" y="4575"/>
                  </a:lnTo>
                  <a:lnTo>
                    <a:pt x="15671" y="4478"/>
                  </a:lnTo>
                  <a:lnTo>
                    <a:pt x="15573" y="4429"/>
                  </a:lnTo>
                  <a:lnTo>
                    <a:pt x="15452" y="4405"/>
                  </a:lnTo>
                  <a:close/>
                  <a:moveTo>
                    <a:pt x="317" y="4697"/>
                  </a:moveTo>
                  <a:lnTo>
                    <a:pt x="220" y="4721"/>
                  </a:lnTo>
                  <a:lnTo>
                    <a:pt x="122" y="4746"/>
                  </a:lnTo>
                  <a:lnTo>
                    <a:pt x="25" y="4794"/>
                  </a:lnTo>
                  <a:lnTo>
                    <a:pt x="1" y="4867"/>
                  </a:lnTo>
                  <a:lnTo>
                    <a:pt x="1" y="4965"/>
                  </a:lnTo>
                  <a:lnTo>
                    <a:pt x="49" y="5038"/>
                  </a:lnTo>
                  <a:lnTo>
                    <a:pt x="195" y="5184"/>
                  </a:lnTo>
                  <a:lnTo>
                    <a:pt x="390" y="5305"/>
                  </a:lnTo>
                  <a:lnTo>
                    <a:pt x="779" y="5524"/>
                  </a:lnTo>
                  <a:lnTo>
                    <a:pt x="1169" y="5743"/>
                  </a:lnTo>
                  <a:lnTo>
                    <a:pt x="1388" y="5841"/>
                  </a:lnTo>
                  <a:lnTo>
                    <a:pt x="1582" y="5938"/>
                  </a:lnTo>
                  <a:lnTo>
                    <a:pt x="1655" y="5962"/>
                  </a:lnTo>
                  <a:lnTo>
                    <a:pt x="1801" y="5962"/>
                  </a:lnTo>
                  <a:lnTo>
                    <a:pt x="1850" y="5938"/>
                  </a:lnTo>
                  <a:lnTo>
                    <a:pt x="1923" y="5841"/>
                  </a:lnTo>
                  <a:lnTo>
                    <a:pt x="1972" y="5743"/>
                  </a:lnTo>
                  <a:lnTo>
                    <a:pt x="1996" y="5622"/>
                  </a:lnTo>
                  <a:lnTo>
                    <a:pt x="1972" y="5476"/>
                  </a:lnTo>
                  <a:lnTo>
                    <a:pt x="1899" y="5378"/>
                  </a:lnTo>
                  <a:lnTo>
                    <a:pt x="1826" y="5330"/>
                  </a:lnTo>
                  <a:lnTo>
                    <a:pt x="1777" y="5305"/>
                  </a:lnTo>
                  <a:lnTo>
                    <a:pt x="1582" y="5208"/>
                  </a:lnTo>
                  <a:lnTo>
                    <a:pt x="1388" y="5111"/>
                  </a:lnTo>
                  <a:lnTo>
                    <a:pt x="974" y="4892"/>
                  </a:lnTo>
                  <a:lnTo>
                    <a:pt x="755" y="4794"/>
                  </a:lnTo>
                  <a:lnTo>
                    <a:pt x="536" y="4721"/>
                  </a:lnTo>
                  <a:lnTo>
                    <a:pt x="317" y="4697"/>
                  </a:lnTo>
                  <a:close/>
                  <a:moveTo>
                    <a:pt x="8809" y="6936"/>
                  </a:moveTo>
                  <a:lnTo>
                    <a:pt x="8736" y="6984"/>
                  </a:lnTo>
                  <a:lnTo>
                    <a:pt x="8663" y="7057"/>
                  </a:lnTo>
                  <a:lnTo>
                    <a:pt x="8566" y="7252"/>
                  </a:lnTo>
                  <a:lnTo>
                    <a:pt x="8468" y="7495"/>
                  </a:lnTo>
                  <a:lnTo>
                    <a:pt x="8420" y="7739"/>
                  </a:lnTo>
                  <a:lnTo>
                    <a:pt x="8395" y="7958"/>
                  </a:lnTo>
                  <a:lnTo>
                    <a:pt x="8395" y="8128"/>
                  </a:lnTo>
                  <a:lnTo>
                    <a:pt x="8322" y="8177"/>
                  </a:lnTo>
                  <a:lnTo>
                    <a:pt x="8201" y="8225"/>
                  </a:lnTo>
                  <a:lnTo>
                    <a:pt x="8079" y="8250"/>
                  </a:lnTo>
                  <a:lnTo>
                    <a:pt x="7982" y="8225"/>
                  </a:lnTo>
                  <a:lnTo>
                    <a:pt x="7909" y="8201"/>
                  </a:lnTo>
                  <a:lnTo>
                    <a:pt x="7982" y="8079"/>
                  </a:lnTo>
                  <a:lnTo>
                    <a:pt x="8055" y="7933"/>
                  </a:lnTo>
                  <a:lnTo>
                    <a:pt x="8103" y="7812"/>
                  </a:lnTo>
                  <a:lnTo>
                    <a:pt x="8103" y="7666"/>
                  </a:lnTo>
                  <a:lnTo>
                    <a:pt x="8103" y="7520"/>
                  </a:lnTo>
                  <a:lnTo>
                    <a:pt x="8055" y="7398"/>
                  </a:lnTo>
                  <a:lnTo>
                    <a:pt x="7957" y="7252"/>
                  </a:lnTo>
                  <a:lnTo>
                    <a:pt x="7836" y="7130"/>
                  </a:lnTo>
                  <a:lnTo>
                    <a:pt x="7763" y="7082"/>
                  </a:lnTo>
                  <a:lnTo>
                    <a:pt x="7617" y="7082"/>
                  </a:lnTo>
                  <a:lnTo>
                    <a:pt x="7544" y="7130"/>
                  </a:lnTo>
                  <a:lnTo>
                    <a:pt x="7446" y="7252"/>
                  </a:lnTo>
                  <a:lnTo>
                    <a:pt x="7373" y="7374"/>
                  </a:lnTo>
                  <a:lnTo>
                    <a:pt x="7325" y="7495"/>
                  </a:lnTo>
                  <a:lnTo>
                    <a:pt x="7300" y="7641"/>
                  </a:lnTo>
                  <a:lnTo>
                    <a:pt x="7300" y="7787"/>
                  </a:lnTo>
                  <a:lnTo>
                    <a:pt x="7300" y="7909"/>
                  </a:lnTo>
                  <a:lnTo>
                    <a:pt x="7325" y="8055"/>
                  </a:lnTo>
                  <a:lnTo>
                    <a:pt x="7373" y="8177"/>
                  </a:lnTo>
                  <a:lnTo>
                    <a:pt x="7179" y="8298"/>
                  </a:lnTo>
                  <a:lnTo>
                    <a:pt x="7081" y="8323"/>
                  </a:lnTo>
                  <a:lnTo>
                    <a:pt x="6984" y="8347"/>
                  </a:lnTo>
                  <a:lnTo>
                    <a:pt x="6911" y="8371"/>
                  </a:lnTo>
                  <a:lnTo>
                    <a:pt x="6814" y="8347"/>
                  </a:lnTo>
                  <a:lnTo>
                    <a:pt x="6692" y="8298"/>
                  </a:lnTo>
                  <a:lnTo>
                    <a:pt x="6570" y="8201"/>
                  </a:lnTo>
                  <a:lnTo>
                    <a:pt x="6497" y="8055"/>
                  </a:lnTo>
                  <a:lnTo>
                    <a:pt x="6449" y="7909"/>
                  </a:lnTo>
                  <a:lnTo>
                    <a:pt x="6449" y="7739"/>
                  </a:lnTo>
                  <a:lnTo>
                    <a:pt x="6497" y="7544"/>
                  </a:lnTo>
                  <a:lnTo>
                    <a:pt x="6497" y="7520"/>
                  </a:lnTo>
                  <a:lnTo>
                    <a:pt x="6473" y="7520"/>
                  </a:lnTo>
                  <a:lnTo>
                    <a:pt x="6449" y="7495"/>
                  </a:lnTo>
                  <a:lnTo>
                    <a:pt x="6424" y="7520"/>
                  </a:lnTo>
                  <a:lnTo>
                    <a:pt x="6327" y="7617"/>
                  </a:lnTo>
                  <a:lnTo>
                    <a:pt x="6254" y="7739"/>
                  </a:lnTo>
                  <a:lnTo>
                    <a:pt x="6230" y="7836"/>
                  </a:lnTo>
                  <a:lnTo>
                    <a:pt x="6206" y="7958"/>
                  </a:lnTo>
                  <a:lnTo>
                    <a:pt x="6206" y="8055"/>
                  </a:lnTo>
                  <a:lnTo>
                    <a:pt x="6206" y="8177"/>
                  </a:lnTo>
                  <a:lnTo>
                    <a:pt x="6254" y="8274"/>
                  </a:lnTo>
                  <a:lnTo>
                    <a:pt x="6303" y="8371"/>
                  </a:lnTo>
                  <a:lnTo>
                    <a:pt x="6376" y="8469"/>
                  </a:lnTo>
                  <a:lnTo>
                    <a:pt x="6449" y="8542"/>
                  </a:lnTo>
                  <a:lnTo>
                    <a:pt x="6546" y="8615"/>
                  </a:lnTo>
                  <a:lnTo>
                    <a:pt x="6643" y="8663"/>
                  </a:lnTo>
                  <a:lnTo>
                    <a:pt x="6765" y="8712"/>
                  </a:lnTo>
                  <a:lnTo>
                    <a:pt x="6862" y="8736"/>
                  </a:lnTo>
                  <a:lnTo>
                    <a:pt x="7008" y="8736"/>
                  </a:lnTo>
                  <a:lnTo>
                    <a:pt x="7130" y="8712"/>
                  </a:lnTo>
                  <a:lnTo>
                    <a:pt x="7349" y="8615"/>
                  </a:lnTo>
                  <a:lnTo>
                    <a:pt x="7592" y="8493"/>
                  </a:lnTo>
                  <a:lnTo>
                    <a:pt x="7690" y="8566"/>
                  </a:lnTo>
                  <a:lnTo>
                    <a:pt x="7836" y="8639"/>
                  </a:lnTo>
                  <a:lnTo>
                    <a:pt x="7982" y="8663"/>
                  </a:lnTo>
                  <a:lnTo>
                    <a:pt x="8128" y="8688"/>
                  </a:lnTo>
                  <a:lnTo>
                    <a:pt x="8225" y="8688"/>
                  </a:lnTo>
                  <a:lnTo>
                    <a:pt x="8347" y="8663"/>
                  </a:lnTo>
                  <a:lnTo>
                    <a:pt x="8566" y="8566"/>
                  </a:lnTo>
                  <a:lnTo>
                    <a:pt x="8639" y="8663"/>
                  </a:lnTo>
                  <a:lnTo>
                    <a:pt x="8736" y="8736"/>
                  </a:lnTo>
                  <a:lnTo>
                    <a:pt x="8833" y="8809"/>
                  </a:lnTo>
                  <a:lnTo>
                    <a:pt x="8931" y="8858"/>
                  </a:lnTo>
                  <a:lnTo>
                    <a:pt x="9174" y="8907"/>
                  </a:lnTo>
                  <a:lnTo>
                    <a:pt x="9417" y="8931"/>
                  </a:lnTo>
                  <a:lnTo>
                    <a:pt x="9661" y="8882"/>
                  </a:lnTo>
                  <a:lnTo>
                    <a:pt x="9880" y="8809"/>
                  </a:lnTo>
                  <a:lnTo>
                    <a:pt x="9977" y="8736"/>
                  </a:lnTo>
                  <a:lnTo>
                    <a:pt x="10074" y="8663"/>
                  </a:lnTo>
                  <a:lnTo>
                    <a:pt x="10172" y="8566"/>
                  </a:lnTo>
                  <a:lnTo>
                    <a:pt x="10269" y="8469"/>
                  </a:lnTo>
                  <a:lnTo>
                    <a:pt x="10293" y="8396"/>
                  </a:lnTo>
                  <a:lnTo>
                    <a:pt x="10293" y="8347"/>
                  </a:lnTo>
                  <a:lnTo>
                    <a:pt x="10269" y="8298"/>
                  </a:lnTo>
                  <a:lnTo>
                    <a:pt x="10245" y="8250"/>
                  </a:lnTo>
                  <a:lnTo>
                    <a:pt x="10172" y="8225"/>
                  </a:lnTo>
                  <a:lnTo>
                    <a:pt x="10123" y="8201"/>
                  </a:lnTo>
                  <a:lnTo>
                    <a:pt x="10001" y="8201"/>
                  </a:lnTo>
                  <a:lnTo>
                    <a:pt x="9782" y="8323"/>
                  </a:lnTo>
                  <a:lnTo>
                    <a:pt x="9563" y="8420"/>
                  </a:lnTo>
                  <a:lnTo>
                    <a:pt x="9442" y="8444"/>
                  </a:lnTo>
                  <a:lnTo>
                    <a:pt x="9344" y="8469"/>
                  </a:lnTo>
                  <a:lnTo>
                    <a:pt x="9223" y="8469"/>
                  </a:lnTo>
                  <a:lnTo>
                    <a:pt x="9101" y="8420"/>
                  </a:lnTo>
                  <a:lnTo>
                    <a:pt x="9004" y="8347"/>
                  </a:lnTo>
                  <a:lnTo>
                    <a:pt x="8931" y="8274"/>
                  </a:lnTo>
                  <a:lnTo>
                    <a:pt x="9052" y="8128"/>
                  </a:lnTo>
                  <a:lnTo>
                    <a:pt x="9150" y="7982"/>
                  </a:lnTo>
                  <a:lnTo>
                    <a:pt x="9247" y="7836"/>
                  </a:lnTo>
                  <a:lnTo>
                    <a:pt x="9296" y="7666"/>
                  </a:lnTo>
                  <a:lnTo>
                    <a:pt x="9320" y="7495"/>
                  </a:lnTo>
                  <a:lnTo>
                    <a:pt x="9296" y="7349"/>
                  </a:lnTo>
                  <a:lnTo>
                    <a:pt x="9247" y="7203"/>
                  </a:lnTo>
                  <a:lnTo>
                    <a:pt x="9150" y="7057"/>
                  </a:lnTo>
                  <a:lnTo>
                    <a:pt x="9052" y="6984"/>
                  </a:lnTo>
                  <a:lnTo>
                    <a:pt x="8955" y="6936"/>
                  </a:lnTo>
                  <a:close/>
                  <a:moveTo>
                    <a:pt x="1947" y="9710"/>
                  </a:moveTo>
                  <a:lnTo>
                    <a:pt x="1801" y="9758"/>
                  </a:lnTo>
                  <a:lnTo>
                    <a:pt x="1582" y="9856"/>
                  </a:lnTo>
                  <a:lnTo>
                    <a:pt x="1363" y="10002"/>
                  </a:lnTo>
                  <a:lnTo>
                    <a:pt x="925" y="10294"/>
                  </a:lnTo>
                  <a:lnTo>
                    <a:pt x="706" y="10415"/>
                  </a:lnTo>
                  <a:lnTo>
                    <a:pt x="585" y="10513"/>
                  </a:lnTo>
                  <a:lnTo>
                    <a:pt x="463" y="10610"/>
                  </a:lnTo>
                  <a:lnTo>
                    <a:pt x="366" y="10707"/>
                  </a:lnTo>
                  <a:lnTo>
                    <a:pt x="317" y="10829"/>
                  </a:lnTo>
                  <a:lnTo>
                    <a:pt x="317" y="10878"/>
                  </a:lnTo>
                  <a:lnTo>
                    <a:pt x="341" y="10926"/>
                  </a:lnTo>
                  <a:lnTo>
                    <a:pt x="366" y="10999"/>
                  </a:lnTo>
                  <a:lnTo>
                    <a:pt x="439" y="11048"/>
                  </a:lnTo>
                  <a:lnTo>
                    <a:pt x="536" y="11097"/>
                  </a:lnTo>
                  <a:lnTo>
                    <a:pt x="633" y="11097"/>
                  </a:lnTo>
                  <a:lnTo>
                    <a:pt x="755" y="11072"/>
                  </a:lnTo>
                  <a:lnTo>
                    <a:pt x="877" y="11048"/>
                  </a:lnTo>
                  <a:lnTo>
                    <a:pt x="1120" y="10926"/>
                  </a:lnTo>
                  <a:lnTo>
                    <a:pt x="1315" y="10829"/>
                  </a:lnTo>
                  <a:lnTo>
                    <a:pt x="1728" y="10610"/>
                  </a:lnTo>
                  <a:lnTo>
                    <a:pt x="1947" y="10488"/>
                  </a:lnTo>
                  <a:lnTo>
                    <a:pt x="2142" y="10342"/>
                  </a:lnTo>
                  <a:lnTo>
                    <a:pt x="2264" y="10245"/>
                  </a:lnTo>
                  <a:lnTo>
                    <a:pt x="2312" y="10123"/>
                  </a:lnTo>
                  <a:lnTo>
                    <a:pt x="2312" y="10002"/>
                  </a:lnTo>
                  <a:lnTo>
                    <a:pt x="2264" y="9880"/>
                  </a:lnTo>
                  <a:lnTo>
                    <a:pt x="2191" y="9783"/>
                  </a:lnTo>
                  <a:lnTo>
                    <a:pt x="2069" y="9734"/>
                  </a:lnTo>
                  <a:lnTo>
                    <a:pt x="1947" y="9710"/>
                  </a:lnTo>
                  <a:close/>
                  <a:moveTo>
                    <a:pt x="14065" y="10026"/>
                  </a:moveTo>
                  <a:lnTo>
                    <a:pt x="13895" y="10050"/>
                  </a:lnTo>
                  <a:lnTo>
                    <a:pt x="13846" y="10075"/>
                  </a:lnTo>
                  <a:lnTo>
                    <a:pt x="13797" y="10123"/>
                  </a:lnTo>
                  <a:lnTo>
                    <a:pt x="13773" y="10172"/>
                  </a:lnTo>
                  <a:lnTo>
                    <a:pt x="13749" y="10221"/>
                  </a:lnTo>
                  <a:lnTo>
                    <a:pt x="13773" y="10318"/>
                  </a:lnTo>
                  <a:lnTo>
                    <a:pt x="13797" y="10367"/>
                  </a:lnTo>
                  <a:lnTo>
                    <a:pt x="13846" y="10415"/>
                  </a:lnTo>
                  <a:lnTo>
                    <a:pt x="14138" y="10586"/>
                  </a:lnTo>
                  <a:lnTo>
                    <a:pt x="14454" y="10756"/>
                  </a:lnTo>
                  <a:lnTo>
                    <a:pt x="14624" y="10878"/>
                  </a:lnTo>
                  <a:lnTo>
                    <a:pt x="14819" y="10975"/>
                  </a:lnTo>
                  <a:lnTo>
                    <a:pt x="15014" y="11048"/>
                  </a:lnTo>
                  <a:lnTo>
                    <a:pt x="15208" y="11097"/>
                  </a:lnTo>
                  <a:lnTo>
                    <a:pt x="15379" y="11097"/>
                  </a:lnTo>
                  <a:lnTo>
                    <a:pt x="15427" y="11072"/>
                  </a:lnTo>
                  <a:lnTo>
                    <a:pt x="15500" y="11024"/>
                  </a:lnTo>
                  <a:lnTo>
                    <a:pt x="15573" y="10951"/>
                  </a:lnTo>
                  <a:lnTo>
                    <a:pt x="15598" y="10829"/>
                  </a:lnTo>
                  <a:lnTo>
                    <a:pt x="15598" y="10707"/>
                  </a:lnTo>
                  <a:lnTo>
                    <a:pt x="15549" y="10586"/>
                  </a:lnTo>
                  <a:lnTo>
                    <a:pt x="15500" y="10537"/>
                  </a:lnTo>
                  <a:lnTo>
                    <a:pt x="15452" y="10513"/>
                  </a:lnTo>
                  <a:lnTo>
                    <a:pt x="15379" y="10464"/>
                  </a:lnTo>
                  <a:lnTo>
                    <a:pt x="15306" y="10464"/>
                  </a:lnTo>
                  <a:lnTo>
                    <a:pt x="15135" y="10415"/>
                  </a:lnTo>
                  <a:lnTo>
                    <a:pt x="14965" y="10367"/>
                  </a:lnTo>
                  <a:lnTo>
                    <a:pt x="14600" y="10196"/>
                  </a:lnTo>
                  <a:lnTo>
                    <a:pt x="14430" y="10099"/>
                  </a:lnTo>
                  <a:lnTo>
                    <a:pt x="14260" y="10050"/>
                  </a:lnTo>
                  <a:lnTo>
                    <a:pt x="14065" y="10026"/>
                  </a:lnTo>
                  <a:close/>
                  <a:moveTo>
                    <a:pt x="8468" y="2605"/>
                  </a:moveTo>
                  <a:lnTo>
                    <a:pt x="8760" y="2629"/>
                  </a:lnTo>
                  <a:lnTo>
                    <a:pt x="9052" y="2678"/>
                  </a:lnTo>
                  <a:lnTo>
                    <a:pt x="9344" y="2726"/>
                  </a:lnTo>
                  <a:lnTo>
                    <a:pt x="9125" y="2799"/>
                  </a:lnTo>
                  <a:lnTo>
                    <a:pt x="9101" y="2824"/>
                  </a:lnTo>
                  <a:lnTo>
                    <a:pt x="9101" y="2848"/>
                  </a:lnTo>
                  <a:lnTo>
                    <a:pt x="9101" y="2872"/>
                  </a:lnTo>
                  <a:lnTo>
                    <a:pt x="9125" y="2897"/>
                  </a:lnTo>
                  <a:lnTo>
                    <a:pt x="9223" y="2945"/>
                  </a:lnTo>
                  <a:lnTo>
                    <a:pt x="9320" y="2970"/>
                  </a:lnTo>
                  <a:lnTo>
                    <a:pt x="9442" y="2945"/>
                  </a:lnTo>
                  <a:lnTo>
                    <a:pt x="9563" y="2921"/>
                  </a:lnTo>
                  <a:lnTo>
                    <a:pt x="9855" y="2872"/>
                  </a:lnTo>
                  <a:lnTo>
                    <a:pt x="10269" y="3043"/>
                  </a:lnTo>
                  <a:lnTo>
                    <a:pt x="10074" y="3067"/>
                  </a:lnTo>
                  <a:lnTo>
                    <a:pt x="9855" y="3116"/>
                  </a:lnTo>
                  <a:lnTo>
                    <a:pt x="9685" y="3189"/>
                  </a:lnTo>
                  <a:lnTo>
                    <a:pt x="9515" y="3262"/>
                  </a:lnTo>
                  <a:lnTo>
                    <a:pt x="9515" y="3286"/>
                  </a:lnTo>
                  <a:lnTo>
                    <a:pt x="9490" y="3310"/>
                  </a:lnTo>
                  <a:lnTo>
                    <a:pt x="9515" y="3335"/>
                  </a:lnTo>
                  <a:lnTo>
                    <a:pt x="9539" y="3359"/>
                  </a:lnTo>
                  <a:lnTo>
                    <a:pt x="9953" y="3335"/>
                  </a:lnTo>
                  <a:lnTo>
                    <a:pt x="10342" y="3310"/>
                  </a:lnTo>
                  <a:lnTo>
                    <a:pt x="10780" y="3310"/>
                  </a:lnTo>
                  <a:lnTo>
                    <a:pt x="11048" y="3505"/>
                  </a:lnTo>
                  <a:lnTo>
                    <a:pt x="10756" y="3578"/>
                  </a:lnTo>
                  <a:lnTo>
                    <a:pt x="10464" y="3675"/>
                  </a:lnTo>
                  <a:lnTo>
                    <a:pt x="10245" y="3797"/>
                  </a:lnTo>
                  <a:lnTo>
                    <a:pt x="10099" y="3918"/>
                  </a:lnTo>
                  <a:lnTo>
                    <a:pt x="10074" y="3943"/>
                  </a:lnTo>
                  <a:lnTo>
                    <a:pt x="10099" y="3943"/>
                  </a:lnTo>
                  <a:lnTo>
                    <a:pt x="10391" y="3918"/>
                  </a:lnTo>
                  <a:lnTo>
                    <a:pt x="10683" y="3870"/>
                  </a:lnTo>
                  <a:lnTo>
                    <a:pt x="10975" y="3821"/>
                  </a:lnTo>
                  <a:lnTo>
                    <a:pt x="11291" y="3773"/>
                  </a:lnTo>
                  <a:lnTo>
                    <a:pt x="11364" y="3773"/>
                  </a:lnTo>
                  <a:lnTo>
                    <a:pt x="11583" y="3967"/>
                  </a:lnTo>
                  <a:lnTo>
                    <a:pt x="11778" y="4186"/>
                  </a:lnTo>
                  <a:lnTo>
                    <a:pt x="11388" y="4210"/>
                  </a:lnTo>
                  <a:lnTo>
                    <a:pt x="10829" y="4259"/>
                  </a:lnTo>
                  <a:lnTo>
                    <a:pt x="10561" y="4283"/>
                  </a:lnTo>
                  <a:lnTo>
                    <a:pt x="10318" y="4381"/>
                  </a:lnTo>
                  <a:lnTo>
                    <a:pt x="10293" y="4405"/>
                  </a:lnTo>
                  <a:lnTo>
                    <a:pt x="10293" y="4429"/>
                  </a:lnTo>
                  <a:lnTo>
                    <a:pt x="10318" y="4454"/>
                  </a:lnTo>
                  <a:lnTo>
                    <a:pt x="10585" y="4527"/>
                  </a:lnTo>
                  <a:lnTo>
                    <a:pt x="11705" y="4527"/>
                  </a:lnTo>
                  <a:lnTo>
                    <a:pt x="11997" y="4502"/>
                  </a:lnTo>
                  <a:lnTo>
                    <a:pt x="12216" y="4867"/>
                  </a:lnTo>
                  <a:lnTo>
                    <a:pt x="11851" y="4867"/>
                  </a:lnTo>
                  <a:lnTo>
                    <a:pt x="11267" y="4892"/>
                  </a:lnTo>
                  <a:lnTo>
                    <a:pt x="10658" y="4940"/>
                  </a:lnTo>
                  <a:lnTo>
                    <a:pt x="10634" y="4940"/>
                  </a:lnTo>
                  <a:lnTo>
                    <a:pt x="10634" y="4965"/>
                  </a:lnTo>
                  <a:lnTo>
                    <a:pt x="10634" y="4989"/>
                  </a:lnTo>
                  <a:lnTo>
                    <a:pt x="10658" y="5013"/>
                  </a:lnTo>
                  <a:lnTo>
                    <a:pt x="10902" y="5086"/>
                  </a:lnTo>
                  <a:lnTo>
                    <a:pt x="11169" y="5111"/>
                  </a:lnTo>
                  <a:lnTo>
                    <a:pt x="12021" y="5111"/>
                  </a:lnTo>
                  <a:lnTo>
                    <a:pt x="12362" y="5135"/>
                  </a:lnTo>
                  <a:lnTo>
                    <a:pt x="12556" y="5622"/>
                  </a:lnTo>
                  <a:lnTo>
                    <a:pt x="11461" y="5622"/>
                  </a:lnTo>
                  <a:lnTo>
                    <a:pt x="11291" y="5646"/>
                  </a:lnTo>
                  <a:lnTo>
                    <a:pt x="11145" y="5695"/>
                  </a:lnTo>
                  <a:lnTo>
                    <a:pt x="10999" y="5768"/>
                  </a:lnTo>
                  <a:lnTo>
                    <a:pt x="10975" y="5792"/>
                  </a:lnTo>
                  <a:lnTo>
                    <a:pt x="10999" y="5841"/>
                  </a:lnTo>
                  <a:lnTo>
                    <a:pt x="11267" y="5889"/>
                  </a:lnTo>
                  <a:lnTo>
                    <a:pt x="11534" y="5889"/>
                  </a:lnTo>
                  <a:lnTo>
                    <a:pt x="12070" y="5914"/>
                  </a:lnTo>
                  <a:lnTo>
                    <a:pt x="12654" y="5938"/>
                  </a:lnTo>
                  <a:lnTo>
                    <a:pt x="12702" y="6060"/>
                  </a:lnTo>
                  <a:lnTo>
                    <a:pt x="12727" y="6181"/>
                  </a:lnTo>
                  <a:lnTo>
                    <a:pt x="12386" y="6181"/>
                  </a:lnTo>
                  <a:lnTo>
                    <a:pt x="11729" y="6254"/>
                  </a:lnTo>
                  <a:lnTo>
                    <a:pt x="11413" y="6279"/>
                  </a:lnTo>
                  <a:lnTo>
                    <a:pt x="11121" y="6352"/>
                  </a:lnTo>
                  <a:lnTo>
                    <a:pt x="11096" y="6352"/>
                  </a:lnTo>
                  <a:lnTo>
                    <a:pt x="11096" y="6376"/>
                  </a:lnTo>
                  <a:lnTo>
                    <a:pt x="11096" y="6400"/>
                  </a:lnTo>
                  <a:lnTo>
                    <a:pt x="11121" y="6425"/>
                  </a:lnTo>
                  <a:lnTo>
                    <a:pt x="11388" y="6473"/>
                  </a:lnTo>
                  <a:lnTo>
                    <a:pt x="11656" y="6498"/>
                  </a:lnTo>
                  <a:lnTo>
                    <a:pt x="12508" y="6498"/>
                  </a:lnTo>
                  <a:lnTo>
                    <a:pt x="12824" y="6522"/>
                  </a:lnTo>
                  <a:lnTo>
                    <a:pt x="12873" y="6838"/>
                  </a:lnTo>
                  <a:lnTo>
                    <a:pt x="12556" y="6838"/>
                  </a:lnTo>
                  <a:lnTo>
                    <a:pt x="12240" y="6863"/>
                  </a:lnTo>
                  <a:lnTo>
                    <a:pt x="11753" y="6887"/>
                  </a:lnTo>
                  <a:lnTo>
                    <a:pt x="11510" y="6911"/>
                  </a:lnTo>
                  <a:lnTo>
                    <a:pt x="11267" y="6936"/>
                  </a:lnTo>
                  <a:lnTo>
                    <a:pt x="11242" y="6936"/>
                  </a:lnTo>
                  <a:lnTo>
                    <a:pt x="11242" y="6960"/>
                  </a:lnTo>
                  <a:lnTo>
                    <a:pt x="11242" y="7009"/>
                  </a:lnTo>
                  <a:lnTo>
                    <a:pt x="11267" y="7009"/>
                  </a:lnTo>
                  <a:lnTo>
                    <a:pt x="11461" y="7082"/>
                  </a:lnTo>
                  <a:lnTo>
                    <a:pt x="11680" y="7130"/>
                  </a:lnTo>
                  <a:lnTo>
                    <a:pt x="12727" y="7130"/>
                  </a:lnTo>
                  <a:lnTo>
                    <a:pt x="12921" y="7106"/>
                  </a:lnTo>
                  <a:lnTo>
                    <a:pt x="12994" y="7593"/>
                  </a:lnTo>
                  <a:lnTo>
                    <a:pt x="12994" y="7593"/>
                  </a:lnTo>
                  <a:lnTo>
                    <a:pt x="12848" y="7568"/>
                  </a:lnTo>
                  <a:lnTo>
                    <a:pt x="12702" y="7568"/>
                  </a:lnTo>
                  <a:lnTo>
                    <a:pt x="12435" y="7593"/>
                  </a:lnTo>
                  <a:lnTo>
                    <a:pt x="11997" y="7593"/>
                  </a:lnTo>
                  <a:lnTo>
                    <a:pt x="11778" y="7617"/>
                  </a:lnTo>
                  <a:lnTo>
                    <a:pt x="11559" y="7690"/>
                  </a:lnTo>
                  <a:lnTo>
                    <a:pt x="11534" y="7690"/>
                  </a:lnTo>
                  <a:lnTo>
                    <a:pt x="11534" y="7739"/>
                  </a:lnTo>
                  <a:lnTo>
                    <a:pt x="11534" y="7763"/>
                  </a:lnTo>
                  <a:lnTo>
                    <a:pt x="11559" y="7787"/>
                  </a:lnTo>
                  <a:lnTo>
                    <a:pt x="11778" y="7836"/>
                  </a:lnTo>
                  <a:lnTo>
                    <a:pt x="11997" y="7860"/>
                  </a:lnTo>
                  <a:lnTo>
                    <a:pt x="12435" y="7860"/>
                  </a:lnTo>
                  <a:lnTo>
                    <a:pt x="12702" y="7885"/>
                  </a:lnTo>
                  <a:lnTo>
                    <a:pt x="12848" y="7885"/>
                  </a:lnTo>
                  <a:lnTo>
                    <a:pt x="12994" y="7860"/>
                  </a:lnTo>
                  <a:lnTo>
                    <a:pt x="12994" y="7909"/>
                  </a:lnTo>
                  <a:lnTo>
                    <a:pt x="12994" y="8250"/>
                  </a:lnTo>
                  <a:lnTo>
                    <a:pt x="12873" y="8201"/>
                  </a:lnTo>
                  <a:lnTo>
                    <a:pt x="12775" y="8201"/>
                  </a:lnTo>
                  <a:lnTo>
                    <a:pt x="12532" y="8177"/>
                  </a:lnTo>
                  <a:lnTo>
                    <a:pt x="12094" y="8177"/>
                  </a:lnTo>
                  <a:lnTo>
                    <a:pt x="11875" y="8201"/>
                  </a:lnTo>
                  <a:lnTo>
                    <a:pt x="11656" y="8250"/>
                  </a:lnTo>
                  <a:lnTo>
                    <a:pt x="11656" y="8274"/>
                  </a:lnTo>
                  <a:lnTo>
                    <a:pt x="11632" y="8298"/>
                  </a:lnTo>
                  <a:lnTo>
                    <a:pt x="11656" y="8298"/>
                  </a:lnTo>
                  <a:lnTo>
                    <a:pt x="11656" y="8323"/>
                  </a:lnTo>
                  <a:lnTo>
                    <a:pt x="12045" y="8396"/>
                  </a:lnTo>
                  <a:lnTo>
                    <a:pt x="12410" y="8444"/>
                  </a:lnTo>
                  <a:lnTo>
                    <a:pt x="12702" y="8469"/>
                  </a:lnTo>
                  <a:lnTo>
                    <a:pt x="12824" y="8493"/>
                  </a:lnTo>
                  <a:lnTo>
                    <a:pt x="12970" y="8469"/>
                  </a:lnTo>
                  <a:lnTo>
                    <a:pt x="12873" y="8858"/>
                  </a:lnTo>
                  <a:lnTo>
                    <a:pt x="12654" y="8809"/>
                  </a:lnTo>
                  <a:lnTo>
                    <a:pt x="12483" y="8785"/>
                  </a:lnTo>
                  <a:lnTo>
                    <a:pt x="12264" y="8736"/>
                  </a:lnTo>
                  <a:lnTo>
                    <a:pt x="11826" y="8736"/>
                  </a:lnTo>
                  <a:lnTo>
                    <a:pt x="11607" y="8809"/>
                  </a:lnTo>
                  <a:lnTo>
                    <a:pt x="11583" y="8834"/>
                  </a:lnTo>
                  <a:lnTo>
                    <a:pt x="11583" y="8858"/>
                  </a:lnTo>
                  <a:lnTo>
                    <a:pt x="11583" y="8882"/>
                  </a:lnTo>
                  <a:lnTo>
                    <a:pt x="11851" y="8882"/>
                  </a:lnTo>
                  <a:lnTo>
                    <a:pt x="12094" y="8931"/>
                  </a:lnTo>
                  <a:lnTo>
                    <a:pt x="12556" y="9053"/>
                  </a:lnTo>
                  <a:lnTo>
                    <a:pt x="12775" y="9126"/>
                  </a:lnTo>
                  <a:lnTo>
                    <a:pt x="12654" y="9345"/>
                  </a:lnTo>
                  <a:lnTo>
                    <a:pt x="12508" y="9296"/>
                  </a:lnTo>
                  <a:lnTo>
                    <a:pt x="12313" y="9272"/>
                  </a:lnTo>
                  <a:lnTo>
                    <a:pt x="12143" y="9223"/>
                  </a:lnTo>
                  <a:lnTo>
                    <a:pt x="11972" y="9199"/>
                  </a:lnTo>
                  <a:lnTo>
                    <a:pt x="11607" y="9199"/>
                  </a:lnTo>
                  <a:lnTo>
                    <a:pt x="11583" y="9223"/>
                  </a:lnTo>
                  <a:lnTo>
                    <a:pt x="11583" y="9247"/>
                  </a:lnTo>
                  <a:lnTo>
                    <a:pt x="11583" y="9272"/>
                  </a:lnTo>
                  <a:lnTo>
                    <a:pt x="11924" y="9418"/>
                  </a:lnTo>
                  <a:lnTo>
                    <a:pt x="12240" y="9564"/>
                  </a:lnTo>
                  <a:lnTo>
                    <a:pt x="12532" y="9637"/>
                  </a:lnTo>
                  <a:lnTo>
                    <a:pt x="12337" y="9929"/>
                  </a:lnTo>
                  <a:lnTo>
                    <a:pt x="12337" y="9977"/>
                  </a:lnTo>
                  <a:lnTo>
                    <a:pt x="12167" y="9904"/>
                  </a:lnTo>
                  <a:lnTo>
                    <a:pt x="11997" y="9880"/>
                  </a:lnTo>
                  <a:lnTo>
                    <a:pt x="11802" y="9831"/>
                  </a:lnTo>
                  <a:lnTo>
                    <a:pt x="11242" y="9831"/>
                  </a:lnTo>
                  <a:lnTo>
                    <a:pt x="11218" y="9856"/>
                  </a:lnTo>
                  <a:lnTo>
                    <a:pt x="11218" y="9880"/>
                  </a:lnTo>
                  <a:lnTo>
                    <a:pt x="11242" y="9880"/>
                  </a:lnTo>
                  <a:lnTo>
                    <a:pt x="11534" y="10002"/>
                  </a:lnTo>
                  <a:lnTo>
                    <a:pt x="11851" y="10123"/>
                  </a:lnTo>
                  <a:lnTo>
                    <a:pt x="12167" y="10245"/>
                  </a:lnTo>
                  <a:lnTo>
                    <a:pt x="11972" y="10513"/>
                  </a:lnTo>
                  <a:lnTo>
                    <a:pt x="11826" y="10488"/>
                  </a:lnTo>
                  <a:lnTo>
                    <a:pt x="11413" y="10391"/>
                  </a:lnTo>
                  <a:lnTo>
                    <a:pt x="11023" y="10342"/>
                  </a:lnTo>
                  <a:lnTo>
                    <a:pt x="10975" y="10342"/>
                  </a:lnTo>
                  <a:lnTo>
                    <a:pt x="10975" y="10367"/>
                  </a:lnTo>
                  <a:lnTo>
                    <a:pt x="10975" y="10391"/>
                  </a:lnTo>
                  <a:lnTo>
                    <a:pt x="10999" y="10440"/>
                  </a:lnTo>
                  <a:lnTo>
                    <a:pt x="11145" y="10537"/>
                  </a:lnTo>
                  <a:lnTo>
                    <a:pt x="11315" y="10610"/>
                  </a:lnTo>
                  <a:lnTo>
                    <a:pt x="11632" y="10732"/>
                  </a:lnTo>
                  <a:lnTo>
                    <a:pt x="11802" y="10780"/>
                  </a:lnTo>
                  <a:lnTo>
                    <a:pt x="11656" y="10999"/>
                  </a:lnTo>
                  <a:lnTo>
                    <a:pt x="11510" y="10951"/>
                  </a:lnTo>
                  <a:lnTo>
                    <a:pt x="11364" y="10926"/>
                  </a:lnTo>
                  <a:lnTo>
                    <a:pt x="11072" y="10853"/>
                  </a:lnTo>
                  <a:lnTo>
                    <a:pt x="10950" y="10853"/>
                  </a:lnTo>
                  <a:lnTo>
                    <a:pt x="10804" y="10902"/>
                  </a:lnTo>
                  <a:lnTo>
                    <a:pt x="10780" y="10926"/>
                  </a:lnTo>
                  <a:lnTo>
                    <a:pt x="10756" y="10951"/>
                  </a:lnTo>
                  <a:lnTo>
                    <a:pt x="10756" y="10999"/>
                  </a:lnTo>
                  <a:lnTo>
                    <a:pt x="10780" y="11048"/>
                  </a:lnTo>
                  <a:lnTo>
                    <a:pt x="10902" y="11121"/>
                  </a:lnTo>
                  <a:lnTo>
                    <a:pt x="11023" y="11170"/>
                  </a:lnTo>
                  <a:lnTo>
                    <a:pt x="11267" y="11243"/>
                  </a:lnTo>
                  <a:lnTo>
                    <a:pt x="11461" y="11291"/>
                  </a:lnTo>
                  <a:lnTo>
                    <a:pt x="11242" y="11583"/>
                  </a:lnTo>
                  <a:lnTo>
                    <a:pt x="11072" y="11535"/>
                  </a:lnTo>
                  <a:lnTo>
                    <a:pt x="10877" y="11535"/>
                  </a:lnTo>
                  <a:lnTo>
                    <a:pt x="10683" y="11583"/>
                  </a:lnTo>
                  <a:lnTo>
                    <a:pt x="10658" y="11608"/>
                  </a:lnTo>
                  <a:lnTo>
                    <a:pt x="10683" y="11632"/>
                  </a:lnTo>
                  <a:lnTo>
                    <a:pt x="10829" y="11681"/>
                  </a:lnTo>
                  <a:lnTo>
                    <a:pt x="10975" y="11729"/>
                  </a:lnTo>
                  <a:lnTo>
                    <a:pt x="11096" y="11778"/>
                  </a:lnTo>
                  <a:lnTo>
                    <a:pt x="10877" y="12143"/>
                  </a:lnTo>
                  <a:lnTo>
                    <a:pt x="10829" y="12118"/>
                  </a:lnTo>
                  <a:lnTo>
                    <a:pt x="10658" y="12045"/>
                  </a:lnTo>
                  <a:lnTo>
                    <a:pt x="10561" y="11997"/>
                  </a:lnTo>
                  <a:lnTo>
                    <a:pt x="10464" y="11972"/>
                  </a:lnTo>
                  <a:lnTo>
                    <a:pt x="10439" y="11997"/>
                  </a:lnTo>
                  <a:lnTo>
                    <a:pt x="10439" y="12045"/>
                  </a:lnTo>
                  <a:lnTo>
                    <a:pt x="10488" y="12118"/>
                  </a:lnTo>
                  <a:lnTo>
                    <a:pt x="10585" y="12191"/>
                  </a:lnTo>
                  <a:lnTo>
                    <a:pt x="10756" y="12313"/>
                  </a:lnTo>
                  <a:lnTo>
                    <a:pt x="10561" y="12654"/>
                  </a:lnTo>
                  <a:lnTo>
                    <a:pt x="10415" y="12629"/>
                  </a:lnTo>
                  <a:lnTo>
                    <a:pt x="10172" y="12629"/>
                  </a:lnTo>
                  <a:lnTo>
                    <a:pt x="10026" y="12654"/>
                  </a:lnTo>
                  <a:lnTo>
                    <a:pt x="10026" y="12678"/>
                  </a:lnTo>
                  <a:lnTo>
                    <a:pt x="10026" y="12702"/>
                  </a:lnTo>
                  <a:lnTo>
                    <a:pt x="10245" y="12800"/>
                  </a:lnTo>
                  <a:lnTo>
                    <a:pt x="10439" y="12897"/>
                  </a:lnTo>
                  <a:lnTo>
                    <a:pt x="10196" y="13384"/>
                  </a:lnTo>
                  <a:lnTo>
                    <a:pt x="9880" y="13384"/>
                  </a:lnTo>
                  <a:lnTo>
                    <a:pt x="9904" y="13432"/>
                  </a:lnTo>
                  <a:lnTo>
                    <a:pt x="10147" y="13505"/>
                  </a:lnTo>
                  <a:lnTo>
                    <a:pt x="10074" y="13700"/>
                  </a:lnTo>
                  <a:lnTo>
                    <a:pt x="10026" y="13895"/>
                  </a:lnTo>
                  <a:lnTo>
                    <a:pt x="9953" y="14284"/>
                  </a:lnTo>
                  <a:lnTo>
                    <a:pt x="9880" y="14673"/>
                  </a:lnTo>
                  <a:lnTo>
                    <a:pt x="9807" y="15087"/>
                  </a:lnTo>
                  <a:lnTo>
                    <a:pt x="9101" y="15111"/>
                  </a:lnTo>
                  <a:lnTo>
                    <a:pt x="9247" y="14673"/>
                  </a:lnTo>
                  <a:lnTo>
                    <a:pt x="9344" y="14235"/>
                  </a:lnTo>
                  <a:lnTo>
                    <a:pt x="9539" y="13359"/>
                  </a:lnTo>
                  <a:lnTo>
                    <a:pt x="9734" y="12459"/>
                  </a:lnTo>
                  <a:lnTo>
                    <a:pt x="9855" y="12021"/>
                  </a:lnTo>
                  <a:lnTo>
                    <a:pt x="9977" y="11583"/>
                  </a:lnTo>
                  <a:lnTo>
                    <a:pt x="10269" y="10659"/>
                  </a:lnTo>
                  <a:lnTo>
                    <a:pt x="10537" y="9734"/>
                  </a:lnTo>
                  <a:lnTo>
                    <a:pt x="10658" y="9320"/>
                  </a:lnTo>
                  <a:lnTo>
                    <a:pt x="10756" y="8858"/>
                  </a:lnTo>
                  <a:lnTo>
                    <a:pt x="10780" y="8639"/>
                  </a:lnTo>
                  <a:lnTo>
                    <a:pt x="10780" y="8396"/>
                  </a:lnTo>
                  <a:lnTo>
                    <a:pt x="10756" y="8177"/>
                  </a:lnTo>
                  <a:lnTo>
                    <a:pt x="10707" y="7958"/>
                  </a:lnTo>
                  <a:lnTo>
                    <a:pt x="10683" y="7933"/>
                  </a:lnTo>
                  <a:lnTo>
                    <a:pt x="10634" y="7933"/>
                  </a:lnTo>
                  <a:lnTo>
                    <a:pt x="10610" y="7958"/>
                  </a:lnTo>
                  <a:lnTo>
                    <a:pt x="10537" y="8177"/>
                  </a:lnTo>
                  <a:lnTo>
                    <a:pt x="10464" y="8420"/>
                  </a:lnTo>
                  <a:lnTo>
                    <a:pt x="10366" y="8882"/>
                  </a:lnTo>
                  <a:lnTo>
                    <a:pt x="10293" y="9369"/>
                  </a:lnTo>
                  <a:lnTo>
                    <a:pt x="10172" y="9831"/>
                  </a:lnTo>
                  <a:lnTo>
                    <a:pt x="9904" y="10756"/>
                  </a:lnTo>
                  <a:lnTo>
                    <a:pt x="9588" y="11656"/>
                  </a:lnTo>
                  <a:lnTo>
                    <a:pt x="9466" y="12094"/>
                  </a:lnTo>
                  <a:lnTo>
                    <a:pt x="9369" y="12532"/>
                  </a:lnTo>
                  <a:lnTo>
                    <a:pt x="9174" y="13384"/>
                  </a:lnTo>
                  <a:lnTo>
                    <a:pt x="8979" y="14260"/>
                  </a:lnTo>
                  <a:lnTo>
                    <a:pt x="8858" y="14698"/>
                  </a:lnTo>
                  <a:lnTo>
                    <a:pt x="8736" y="15111"/>
                  </a:lnTo>
                  <a:lnTo>
                    <a:pt x="8128" y="15136"/>
                  </a:lnTo>
                  <a:lnTo>
                    <a:pt x="7519" y="15087"/>
                  </a:lnTo>
                  <a:lnTo>
                    <a:pt x="7179" y="15063"/>
                  </a:lnTo>
                  <a:lnTo>
                    <a:pt x="7154" y="15038"/>
                  </a:lnTo>
                  <a:lnTo>
                    <a:pt x="7081" y="14698"/>
                  </a:lnTo>
                  <a:lnTo>
                    <a:pt x="7033" y="14357"/>
                  </a:lnTo>
                  <a:lnTo>
                    <a:pt x="6935" y="13651"/>
                  </a:lnTo>
                  <a:lnTo>
                    <a:pt x="6765" y="12605"/>
                  </a:lnTo>
                  <a:lnTo>
                    <a:pt x="6570" y="11583"/>
                  </a:lnTo>
                  <a:lnTo>
                    <a:pt x="6230" y="9880"/>
                  </a:lnTo>
                  <a:lnTo>
                    <a:pt x="6060" y="9028"/>
                  </a:lnTo>
                  <a:lnTo>
                    <a:pt x="5841" y="8177"/>
                  </a:lnTo>
                  <a:lnTo>
                    <a:pt x="5816" y="8152"/>
                  </a:lnTo>
                  <a:lnTo>
                    <a:pt x="5768" y="8128"/>
                  </a:lnTo>
                  <a:lnTo>
                    <a:pt x="5743" y="8128"/>
                  </a:lnTo>
                  <a:lnTo>
                    <a:pt x="5695" y="8152"/>
                  </a:lnTo>
                  <a:lnTo>
                    <a:pt x="5646" y="8298"/>
                  </a:lnTo>
                  <a:lnTo>
                    <a:pt x="5646" y="8420"/>
                  </a:lnTo>
                  <a:lnTo>
                    <a:pt x="5646" y="8542"/>
                  </a:lnTo>
                  <a:lnTo>
                    <a:pt x="5646" y="8663"/>
                  </a:lnTo>
                  <a:lnTo>
                    <a:pt x="5719" y="8931"/>
                  </a:lnTo>
                  <a:lnTo>
                    <a:pt x="5768" y="9199"/>
                  </a:lnTo>
                  <a:lnTo>
                    <a:pt x="5865" y="9734"/>
                  </a:lnTo>
                  <a:lnTo>
                    <a:pt x="5962" y="10245"/>
                  </a:lnTo>
                  <a:lnTo>
                    <a:pt x="6035" y="10780"/>
                  </a:lnTo>
                  <a:lnTo>
                    <a:pt x="6133" y="11316"/>
                  </a:lnTo>
                  <a:lnTo>
                    <a:pt x="6327" y="12337"/>
                  </a:lnTo>
                  <a:lnTo>
                    <a:pt x="6522" y="13384"/>
                  </a:lnTo>
                  <a:lnTo>
                    <a:pt x="6570" y="13773"/>
                  </a:lnTo>
                  <a:lnTo>
                    <a:pt x="6619" y="14211"/>
                  </a:lnTo>
                  <a:lnTo>
                    <a:pt x="6668" y="14625"/>
                  </a:lnTo>
                  <a:lnTo>
                    <a:pt x="6716" y="14819"/>
                  </a:lnTo>
                  <a:lnTo>
                    <a:pt x="6765" y="15014"/>
                  </a:lnTo>
                  <a:lnTo>
                    <a:pt x="6497" y="15038"/>
                  </a:lnTo>
                  <a:lnTo>
                    <a:pt x="6473" y="14625"/>
                  </a:lnTo>
                  <a:lnTo>
                    <a:pt x="6400" y="14235"/>
                  </a:lnTo>
                  <a:lnTo>
                    <a:pt x="6279" y="13846"/>
                  </a:lnTo>
                  <a:lnTo>
                    <a:pt x="6133" y="13481"/>
                  </a:lnTo>
                  <a:lnTo>
                    <a:pt x="5938" y="13116"/>
                  </a:lnTo>
                  <a:lnTo>
                    <a:pt x="5743" y="12775"/>
                  </a:lnTo>
                  <a:lnTo>
                    <a:pt x="5281" y="12070"/>
                  </a:lnTo>
                  <a:lnTo>
                    <a:pt x="4746" y="11267"/>
                  </a:lnTo>
                  <a:lnTo>
                    <a:pt x="4210" y="10415"/>
                  </a:lnTo>
                  <a:lnTo>
                    <a:pt x="3967" y="9977"/>
                  </a:lnTo>
                  <a:lnTo>
                    <a:pt x="3724" y="9539"/>
                  </a:lnTo>
                  <a:lnTo>
                    <a:pt x="3529" y="9077"/>
                  </a:lnTo>
                  <a:lnTo>
                    <a:pt x="3359" y="8615"/>
                  </a:lnTo>
                  <a:lnTo>
                    <a:pt x="3286" y="8396"/>
                  </a:lnTo>
                  <a:lnTo>
                    <a:pt x="3261" y="8152"/>
                  </a:lnTo>
                  <a:lnTo>
                    <a:pt x="3237" y="7909"/>
                  </a:lnTo>
                  <a:lnTo>
                    <a:pt x="3237" y="7666"/>
                  </a:lnTo>
                  <a:lnTo>
                    <a:pt x="3261" y="7155"/>
                  </a:lnTo>
                  <a:lnTo>
                    <a:pt x="3310" y="6668"/>
                  </a:lnTo>
                  <a:lnTo>
                    <a:pt x="3334" y="6376"/>
                  </a:lnTo>
                  <a:lnTo>
                    <a:pt x="3407" y="6108"/>
                  </a:lnTo>
                  <a:lnTo>
                    <a:pt x="3480" y="5841"/>
                  </a:lnTo>
                  <a:lnTo>
                    <a:pt x="3578" y="5597"/>
                  </a:lnTo>
                  <a:lnTo>
                    <a:pt x="3699" y="5354"/>
                  </a:lnTo>
                  <a:lnTo>
                    <a:pt x="3845" y="5111"/>
                  </a:lnTo>
                  <a:lnTo>
                    <a:pt x="4016" y="4892"/>
                  </a:lnTo>
                  <a:lnTo>
                    <a:pt x="4186" y="4673"/>
                  </a:lnTo>
                  <a:lnTo>
                    <a:pt x="4648" y="4162"/>
                  </a:lnTo>
                  <a:lnTo>
                    <a:pt x="5062" y="3748"/>
                  </a:lnTo>
                  <a:lnTo>
                    <a:pt x="5403" y="3432"/>
                  </a:lnTo>
                  <a:lnTo>
                    <a:pt x="5743" y="3189"/>
                  </a:lnTo>
                  <a:lnTo>
                    <a:pt x="6060" y="3018"/>
                  </a:lnTo>
                  <a:lnTo>
                    <a:pt x="6352" y="2872"/>
                  </a:lnTo>
                  <a:lnTo>
                    <a:pt x="6668" y="2775"/>
                  </a:lnTo>
                  <a:lnTo>
                    <a:pt x="6984" y="2702"/>
                  </a:lnTo>
                  <a:lnTo>
                    <a:pt x="7276" y="2653"/>
                  </a:lnTo>
                  <a:lnTo>
                    <a:pt x="7568" y="2629"/>
                  </a:lnTo>
                  <a:lnTo>
                    <a:pt x="7860" y="2605"/>
                  </a:lnTo>
                  <a:close/>
                  <a:moveTo>
                    <a:pt x="6716" y="15525"/>
                  </a:moveTo>
                  <a:lnTo>
                    <a:pt x="6619" y="15720"/>
                  </a:lnTo>
                  <a:lnTo>
                    <a:pt x="6352" y="16158"/>
                  </a:lnTo>
                  <a:lnTo>
                    <a:pt x="6279" y="16109"/>
                  </a:lnTo>
                  <a:lnTo>
                    <a:pt x="6230" y="16060"/>
                  </a:lnTo>
                  <a:lnTo>
                    <a:pt x="6206" y="15963"/>
                  </a:lnTo>
                  <a:lnTo>
                    <a:pt x="6206" y="15866"/>
                  </a:lnTo>
                  <a:lnTo>
                    <a:pt x="6206" y="15768"/>
                  </a:lnTo>
                  <a:lnTo>
                    <a:pt x="6230" y="15695"/>
                  </a:lnTo>
                  <a:lnTo>
                    <a:pt x="6279" y="15598"/>
                  </a:lnTo>
                  <a:lnTo>
                    <a:pt x="6327" y="15549"/>
                  </a:lnTo>
                  <a:lnTo>
                    <a:pt x="6595" y="15525"/>
                  </a:lnTo>
                  <a:close/>
                  <a:moveTo>
                    <a:pt x="6887" y="15525"/>
                  </a:moveTo>
                  <a:lnTo>
                    <a:pt x="7276" y="15549"/>
                  </a:lnTo>
                  <a:lnTo>
                    <a:pt x="7641" y="15598"/>
                  </a:lnTo>
                  <a:lnTo>
                    <a:pt x="8225" y="15647"/>
                  </a:lnTo>
                  <a:lnTo>
                    <a:pt x="8809" y="15671"/>
                  </a:lnTo>
                  <a:lnTo>
                    <a:pt x="8541" y="15963"/>
                  </a:lnTo>
                  <a:lnTo>
                    <a:pt x="8298" y="16255"/>
                  </a:lnTo>
                  <a:lnTo>
                    <a:pt x="7909" y="16231"/>
                  </a:lnTo>
                  <a:lnTo>
                    <a:pt x="8249" y="15744"/>
                  </a:lnTo>
                  <a:lnTo>
                    <a:pt x="8249" y="15720"/>
                  </a:lnTo>
                  <a:lnTo>
                    <a:pt x="8225" y="15695"/>
                  </a:lnTo>
                  <a:lnTo>
                    <a:pt x="8201" y="15671"/>
                  </a:lnTo>
                  <a:lnTo>
                    <a:pt x="8176" y="15695"/>
                  </a:lnTo>
                  <a:lnTo>
                    <a:pt x="7690" y="16231"/>
                  </a:lnTo>
                  <a:lnTo>
                    <a:pt x="7179" y="16182"/>
                  </a:lnTo>
                  <a:lnTo>
                    <a:pt x="7325" y="15939"/>
                  </a:lnTo>
                  <a:lnTo>
                    <a:pt x="7471" y="15671"/>
                  </a:lnTo>
                  <a:lnTo>
                    <a:pt x="7471" y="15647"/>
                  </a:lnTo>
                  <a:lnTo>
                    <a:pt x="7446" y="15622"/>
                  </a:lnTo>
                  <a:lnTo>
                    <a:pt x="7422" y="15647"/>
                  </a:lnTo>
                  <a:lnTo>
                    <a:pt x="7203" y="15890"/>
                  </a:lnTo>
                  <a:lnTo>
                    <a:pt x="6935" y="16182"/>
                  </a:lnTo>
                  <a:lnTo>
                    <a:pt x="6741" y="16206"/>
                  </a:lnTo>
                  <a:lnTo>
                    <a:pt x="6570" y="16255"/>
                  </a:lnTo>
                  <a:lnTo>
                    <a:pt x="6668" y="16060"/>
                  </a:lnTo>
                  <a:lnTo>
                    <a:pt x="6814" y="15817"/>
                  </a:lnTo>
                  <a:lnTo>
                    <a:pt x="6862" y="15671"/>
                  </a:lnTo>
                  <a:lnTo>
                    <a:pt x="6887" y="15525"/>
                  </a:lnTo>
                  <a:close/>
                  <a:moveTo>
                    <a:pt x="9661" y="15622"/>
                  </a:moveTo>
                  <a:lnTo>
                    <a:pt x="9734" y="15671"/>
                  </a:lnTo>
                  <a:lnTo>
                    <a:pt x="9807" y="15695"/>
                  </a:lnTo>
                  <a:lnTo>
                    <a:pt x="9953" y="15695"/>
                  </a:lnTo>
                  <a:lnTo>
                    <a:pt x="9782" y="15793"/>
                  </a:lnTo>
                  <a:lnTo>
                    <a:pt x="9661" y="15939"/>
                  </a:lnTo>
                  <a:lnTo>
                    <a:pt x="9539" y="16085"/>
                  </a:lnTo>
                  <a:lnTo>
                    <a:pt x="9417" y="16279"/>
                  </a:lnTo>
                  <a:lnTo>
                    <a:pt x="9271" y="16279"/>
                  </a:lnTo>
                  <a:lnTo>
                    <a:pt x="9612" y="15817"/>
                  </a:lnTo>
                  <a:lnTo>
                    <a:pt x="9612" y="15793"/>
                  </a:lnTo>
                  <a:lnTo>
                    <a:pt x="9612" y="15768"/>
                  </a:lnTo>
                  <a:lnTo>
                    <a:pt x="9563" y="15768"/>
                  </a:lnTo>
                  <a:lnTo>
                    <a:pt x="9320" y="16012"/>
                  </a:lnTo>
                  <a:lnTo>
                    <a:pt x="9077" y="16255"/>
                  </a:lnTo>
                  <a:lnTo>
                    <a:pt x="8517" y="16255"/>
                  </a:lnTo>
                  <a:lnTo>
                    <a:pt x="8882" y="15720"/>
                  </a:lnTo>
                  <a:lnTo>
                    <a:pt x="8906" y="15695"/>
                  </a:lnTo>
                  <a:lnTo>
                    <a:pt x="8882" y="15671"/>
                  </a:lnTo>
                  <a:lnTo>
                    <a:pt x="9271" y="15671"/>
                  </a:lnTo>
                  <a:lnTo>
                    <a:pt x="9661" y="15622"/>
                  </a:lnTo>
                  <a:close/>
                  <a:moveTo>
                    <a:pt x="10074" y="15768"/>
                  </a:moveTo>
                  <a:lnTo>
                    <a:pt x="10074" y="15841"/>
                  </a:lnTo>
                  <a:lnTo>
                    <a:pt x="10099" y="15939"/>
                  </a:lnTo>
                  <a:lnTo>
                    <a:pt x="10074" y="16060"/>
                  </a:lnTo>
                  <a:lnTo>
                    <a:pt x="10050" y="16182"/>
                  </a:lnTo>
                  <a:lnTo>
                    <a:pt x="9977" y="16304"/>
                  </a:lnTo>
                  <a:lnTo>
                    <a:pt x="9758" y="16279"/>
                  </a:lnTo>
                  <a:lnTo>
                    <a:pt x="9880" y="16012"/>
                  </a:lnTo>
                  <a:lnTo>
                    <a:pt x="9977" y="15890"/>
                  </a:lnTo>
                  <a:lnTo>
                    <a:pt x="10074" y="15768"/>
                  </a:lnTo>
                  <a:close/>
                  <a:moveTo>
                    <a:pt x="6522" y="16571"/>
                  </a:moveTo>
                  <a:lnTo>
                    <a:pt x="6595" y="16620"/>
                  </a:lnTo>
                  <a:lnTo>
                    <a:pt x="6424" y="16888"/>
                  </a:lnTo>
                  <a:lnTo>
                    <a:pt x="6376" y="17034"/>
                  </a:lnTo>
                  <a:lnTo>
                    <a:pt x="6327" y="17180"/>
                  </a:lnTo>
                  <a:lnTo>
                    <a:pt x="6254" y="17082"/>
                  </a:lnTo>
                  <a:lnTo>
                    <a:pt x="6230" y="16985"/>
                  </a:lnTo>
                  <a:lnTo>
                    <a:pt x="6206" y="16912"/>
                  </a:lnTo>
                  <a:lnTo>
                    <a:pt x="6230" y="16815"/>
                  </a:lnTo>
                  <a:lnTo>
                    <a:pt x="6254" y="16839"/>
                  </a:lnTo>
                  <a:lnTo>
                    <a:pt x="6303" y="16839"/>
                  </a:lnTo>
                  <a:lnTo>
                    <a:pt x="6352" y="16815"/>
                  </a:lnTo>
                  <a:lnTo>
                    <a:pt x="6376" y="16766"/>
                  </a:lnTo>
                  <a:lnTo>
                    <a:pt x="6424" y="16596"/>
                  </a:lnTo>
                  <a:lnTo>
                    <a:pt x="6449" y="16596"/>
                  </a:lnTo>
                  <a:lnTo>
                    <a:pt x="6522" y="16571"/>
                  </a:lnTo>
                  <a:close/>
                  <a:moveTo>
                    <a:pt x="7884" y="16693"/>
                  </a:moveTo>
                  <a:lnTo>
                    <a:pt x="7957" y="16717"/>
                  </a:lnTo>
                  <a:lnTo>
                    <a:pt x="7787" y="16985"/>
                  </a:lnTo>
                  <a:lnTo>
                    <a:pt x="7617" y="17253"/>
                  </a:lnTo>
                  <a:lnTo>
                    <a:pt x="7592" y="17326"/>
                  </a:lnTo>
                  <a:lnTo>
                    <a:pt x="7300" y="17326"/>
                  </a:lnTo>
                  <a:lnTo>
                    <a:pt x="7398" y="17107"/>
                  </a:lnTo>
                  <a:lnTo>
                    <a:pt x="7519" y="16888"/>
                  </a:lnTo>
                  <a:lnTo>
                    <a:pt x="7617" y="16717"/>
                  </a:lnTo>
                  <a:lnTo>
                    <a:pt x="7884" y="16693"/>
                  </a:lnTo>
                  <a:close/>
                  <a:moveTo>
                    <a:pt x="8225" y="16717"/>
                  </a:moveTo>
                  <a:lnTo>
                    <a:pt x="8736" y="16742"/>
                  </a:lnTo>
                  <a:lnTo>
                    <a:pt x="8541" y="17034"/>
                  </a:lnTo>
                  <a:lnTo>
                    <a:pt x="8371" y="17326"/>
                  </a:lnTo>
                  <a:lnTo>
                    <a:pt x="7909" y="17326"/>
                  </a:lnTo>
                  <a:lnTo>
                    <a:pt x="7933" y="17277"/>
                  </a:lnTo>
                  <a:lnTo>
                    <a:pt x="8225" y="16717"/>
                  </a:lnTo>
                  <a:close/>
                  <a:moveTo>
                    <a:pt x="9223" y="16742"/>
                  </a:moveTo>
                  <a:lnTo>
                    <a:pt x="8979" y="17350"/>
                  </a:lnTo>
                  <a:lnTo>
                    <a:pt x="8663" y="17350"/>
                  </a:lnTo>
                  <a:lnTo>
                    <a:pt x="8979" y="16742"/>
                  </a:lnTo>
                  <a:close/>
                  <a:moveTo>
                    <a:pt x="9928" y="16742"/>
                  </a:moveTo>
                  <a:lnTo>
                    <a:pt x="9661" y="17253"/>
                  </a:lnTo>
                  <a:lnTo>
                    <a:pt x="9612" y="17350"/>
                  </a:lnTo>
                  <a:lnTo>
                    <a:pt x="9320" y="17350"/>
                  </a:lnTo>
                  <a:lnTo>
                    <a:pt x="9563" y="16742"/>
                  </a:lnTo>
                  <a:close/>
                  <a:moveTo>
                    <a:pt x="10147" y="16839"/>
                  </a:moveTo>
                  <a:lnTo>
                    <a:pt x="10220" y="16961"/>
                  </a:lnTo>
                  <a:lnTo>
                    <a:pt x="10245" y="17107"/>
                  </a:lnTo>
                  <a:lnTo>
                    <a:pt x="10220" y="17228"/>
                  </a:lnTo>
                  <a:lnTo>
                    <a:pt x="10147" y="17350"/>
                  </a:lnTo>
                  <a:lnTo>
                    <a:pt x="9928" y="17350"/>
                  </a:lnTo>
                  <a:lnTo>
                    <a:pt x="9953" y="17277"/>
                  </a:lnTo>
                  <a:lnTo>
                    <a:pt x="10050" y="17082"/>
                  </a:lnTo>
                  <a:lnTo>
                    <a:pt x="10147" y="16839"/>
                  </a:lnTo>
                  <a:close/>
                  <a:moveTo>
                    <a:pt x="6862" y="16693"/>
                  </a:moveTo>
                  <a:lnTo>
                    <a:pt x="7081" y="16717"/>
                  </a:lnTo>
                  <a:lnTo>
                    <a:pt x="7300" y="16717"/>
                  </a:lnTo>
                  <a:lnTo>
                    <a:pt x="7106" y="17009"/>
                  </a:lnTo>
                  <a:lnTo>
                    <a:pt x="6935" y="17326"/>
                  </a:lnTo>
                  <a:lnTo>
                    <a:pt x="6741" y="17350"/>
                  </a:lnTo>
                  <a:lnTo>
                    <a:pt x="6570" y="17399"/>
                  </a:lnTo>
                  <a:lnTo>
                    <a:pt x="6619" y="17204"/>
                  </a:lnTo>
                  <a:lnTo>
                    <a:pt x="6692" y="17034"/>
                  </a:lnTo>
                  <a:lnTo>
                    <a:pt x="6862" y="16693"/>
                  </a:lnTo>
                  <a:close/>
                  <a:moveTo>
                    <a:pt x="6473" y="17618"/>
                  </a:moveTo>
                  <a:lnTo>
                    <a:pt x="6643" y="17691"/>
                  </a:lnTo>
                  <a:lnTo>
                    <a:pt x="6814" y="17715"/>
                  </a:lnTo>
                  <a:lnTo>
                    <a:pt x="6789" y="17910"/>
                  </a:lnTo>
                  <a:lnTo>
                    <a:pt x="6765" y="18080"/>
                  </a:lnTo>
                  <a:lnTo>
                    <a:pt x="6643" y="17983"/>
                  </a:lnTo>
                  <a:lnTo>
                    <a:pt x="6546" y="17861"/>
                  </a:lnTo>
                  <a:lnTo>
                    <a:pt x="6352" y="17642"/>
                  </a:lnTo>
                  <a:lnTo>
                    <a:pt x="6376" y="17618"/>
                  </a:lnTo>
                  <a:lnTo>
                    <a:pt x="6424" y="17642"/>
                  </a:lnTo>
                  <a:lnTo>
                    <a:pt x="6473" y="17618"/>
                  </a:lnTo>
                  <a:close/>
                  <a:moveTo>
                    <a:pt x="7398" y="17739"/>
                  </a:moveTo>
                  <a:lnTo>
                    <a:pt x="7300" y="18031"/>
                  </a:lnTo>
                  <a:lnTo>
                    <a:pt x="7252" y="18177"/>
                  </a:lnTo>
                  <a:lnTo>
                    <a:pt x="7252" y="18299"/>
                  </a:lnTo>
                  <a:lnTo>
                    <a:pt x="7008" y="18202"/>
                  </a:lnTo>
                  <a:lnTo>
                    <a:pt x="7154" y="17739"/>
                  </a:lnTo>
                  <a:close/>
                  <a:moveTo>
                    <a:pt x="8833" y="17715"/>
                  </a:moveTo>
                  <a:lnTo>
                    <a:pt x="8785" y="17837"/>
                  </a:lnTo>
                  <a:lnTo>
                    <a:pt x="8736" y="17983"/>
                  </a:lnTo>
                  <a:lnTo>
                    <a:pt x="8712" y="18104"/>
                  </a:lnTo>
                  <a:lnTo>
                    <a:pt x="8736" y="18153"/>
                  </a:lnTo>
                  <a:lnTo>
                    <a:pt x="8736" y="18202"/>
                  </a:lnTo>
                  <a:lnTo>
                    <a:pt x="8809" y="18250"/>
                  </a:lnTo>
                  <a:lnTo>
                    <a:pt x="8882" y="18250"/>
                  </a:lnTo>
                  <a:lnTo>
                    <a:pt x="8931" y="18226"/>
                  </a:lnTo>
                  <a:lnTo>
                    <a:pt x="9004" y="18153"/>
                  </a:lnTo>
                  <a:lnTo>
                    <a:pt x="9125" y="17958"/>
                  </a:lnTo>
                  <a:lnTo>
                    <a:pt x="9198" y="17739"/>
                  </a:lnTo>
                  <a:lnTo>
                    <a:pt x="9393" y="17739"/>
                  </a:lnTo>
                  <a:lnTo>
                    <a:pt x="9369" y="17861"/>
                  </a:lnTo>
                  <a:lnTo>
                    <a:pt x="9369" y="18007"/>
                  </a:lnTo>
                  <a:lnTo>
                    <a:pt x="9125" y="18153"/>
                  </a:lnTo>
                  <a:lnTo>
                    <a:pt x="8833" y="18275"/>
                  </a:lnTo>
                  <a:lnTo>
                    <a:pt x="8566" y="18372"/>
                  </a:lnTo>
                  <a:lnTo>
                    <a:pt x="8249" y="18421"/>
                  </a:lnTo>
                  <a:lnTo>
                    <a:pt x="8274" y="18275"/>
                  </a:lnTo>
                  <a:lnTo>
                    <a:pt x="8371" y="17983"/>
                  </a:lnTo>
                  <a:lnTo>
                    <a:pt x="8468" y="17715"/>
                  </a:lnTo>
                  <a:close/>
                  <a:moveTo>
                    <a:pt x="8176" y="17715"/>
                  </a:moveTo>
                  <a:lnTo>
                    <a:pt x="8030" y="18056"/>
                  </a:lnTo>
                  <a:lnTo>
                    <a:pt x="7957" y="18250"/>
                  </a:lnTo>
                  <a:lnTo>
                    <a:pt x="7933" y="18445"/>
                  </a:lnTo>
                  <a:lnTo>
                    <a:pt x="7738" y="18421"/>
                  </a:lnTo>
                  <a:lnTo>
                    <a:pt x="7568" y="18396"/>
                  </a:lnTo>
                  <a:lnTo>
                    <a:pt x="7568" y="18226"/>
                  </a:lnTo>
                  <a:lnTo>
                    <a:pt x="7641" y="17983"/>
                  </a:lnTo>
                  <a:lnTo>
                    <a:pt x="7738" y="17715"/>
                  </a:lnTo>
                  <a:close/>
                  <a:moveTo>
                    <a:pt x="8128" y="2094"/>
                  </a:moveTo>
                  <a:lnTo>
                    <a:pt x="7714" y="2142"/>
                  </a:lnTo>
                  <a:lnTo>
                    <a:pt x="7325" y="2191"/>
                  </a:lnTo>
                  <a:lnTo>
                    <a:pt x="6935" y="2264"/>
                  </a:lnTo>
                  <a:lnTo>
                    <a:pt x="6546" y="2386"/>
                  </a:lnTo>
                  <a:lnTo>
                    <a:pt x="6181" y="2507"/>
                  </a:lnTo>
                  <a:lnTo>
                    <a:pt x="5841" y="2653"/>
                  </a:lnTo>
                  <a:lnTo>
                    <a:pt x="5500" y="2824"/>
                  </a:lnTo>
                  <a:lnTo>
                    <a:pt x="5184" y="3018"/>
                  </a:lnTo>
                  <a:lnTo>
                    <a:pt x="4892" y="3237"/>
                  </a:lnTo>
                  <a:lnTo>
                    <a:pt x="4551" y="3554"/>
                  </a:lnTo>
                  <a:lnTo>
                    <a:pt x="4210" y="3918"/>
                  </a:lnTo>
                  <a:lnTo>
                    <a:pt x="3918" y="4332"/>
                  </a:lnTo>
                  <a:lnTo>
                    <a:pt x="3626" y="4746"/>
                  </a:lnTo>
                  <a:lnTo>
                    <a:pt x="3383" y="5159"/>
                  </a:lnTo>
                  <a:lnTo>
                    <a:pt x="3164" y="5549"/>
                  </a:lnTo>
                  <a:lnTo>
                    <a:pt x="3018" y="5889"/>
                  </a:lnTo>
                  <a:lnTo>
                    <a:pt x="2921" y="6157"/>
                  </a:lnTo>
                  <a:lnTo>
                    <a:pt x="2823" y="6595"/>
                  </a:lnTo>
                  <a:lnTo>
                    <a:pt x="2775" y="7057"/>
                  </a:lnTo>
                  <a:lnTo>
                    <a:pt x="2750" y="7495"/>
                  </a:lnTo>
                  <a:lnTo>
                    <a:pt x="2775" y="7958"/>
                  </a:lnTo>
                  <a:lnTo>
                    <a:pt x="2823" y="8396"/>
                  </a:lnTo>
                  <a:lnTo>
                    <a:pt x="2921" y="8834"/>
                  </a:lnTo>
                  <a:lnTo>
                    <a:pt x="3067" y="9272"/>
                  </a:lnTo>
                  <a:lnTo>
                    <a:pt x="3237" y="9685"/>
                  </a:lnTo>
                  <a:lnTo>
                    <a:pt x="3602" y="10367"/>
                  </a:lnTo>
                  <a:lnTo>
                    <a:pt x="3991" y="11024"/>
                  </a:lnTo>
                  <a:lnTo>
                    <a:pt x="4843" y="12337"/>
                  </a:lnTo>
                  <a:lnTo>
                    <a:pt x="5281" y="13019"/>
                  </a:lnTo>
                  <a:lnTo>
                    <a:pt x="5476" y="13384"/>
                  </a:lnTo>
                  <a:lnTo>
                    <a:pt x="5646" y="13724"/>
                  </a:lnTo>
                  <a:lnTo>
                    <a:pt x="5792" y="14089"/>
                  </a:lnTo>
                  <a:lnTo>
                    <a:pt x="5914" y="14454"/>
                  </a:lnTo>
                  <a:lnTo>
                    <a:pt x="5987" y="14844"/>
                  </a:lnTo>
                  <a:lnTo>
                    <a:pt x="5987" y="15282"/>
                  </a:lnTo>
                  <a:lnTo>
                    <a:pt x="5962" y="15379"/>
                  </a:lnTo>
                  <a:lnTo>
                    <a:pt x="5962" y="15428"/>
                  </a:lnTo>
                  <a:lnTo>
                    <a:pt x="5889" y="15525"/>
                  </a:lnTo>
                  <a:lnTo>
                    <a:pt x="5841" y="15647"/>
                  </a:lnTo>
                  <a:lnTo>
                    <a:pt x="5816" y="15768"/>
                  </a:lnTo>
                  <a:lnTo>
                    <a:pt x="5792" y="15914"/>
                  </a:lnTo>
                  <a:lnTo>
                    <a:pt x="5816" y="16036"/>
                  </a:lnTo>
                  <a:lnTo>
                    <a:pt x="5841" y="16158"/>
                  </a:lnTo>
                  <a:lnTo>
                    <a:pt x="5889" y="16279"/>
                  </a:lnTo>
                  <a:lnTo>
                    <a:pt x="5962" y="16377"/>
                  </a:lnTo>
                  <a:lnTo>
                    <a:pt x="5865" y="16474"/>
                  </a:lnTo>
                  <a:lnTo>
                    <a:pt x="5792" y="16620"/>
                  </a:lnTo>
                  <a:lnTo>
                    <a:pt x="5768" y="16766"/>
                  </a:lnTo>
                  <a:lnTo>
                    <a:pt x="5768" y="16912"/>
                  </a:lnTo>
                  <a:lnTo>
                    <a:pt x="5768" y="17058"/>
                  </a:lnTo>
                  <a:lnTo>
                    <a:pt x="5816" y="17204"/>
                  </a:lnTo>
                  <a:lnTo>
                    <a:pt x="5889" y="17350"/>
                  </a:lnTo>
                  <a:lnTo>
                    <a:pt x="5987" y="17472"/>
                  </a:lnTo>
                  <a:lnTo>
                    <a:pt x="5962" y="17496"/>
                  </a:lnTo>
                  <a:lnTo>
                    <a:pt x="5914" y="17618"/>
                  </a:lnTo>
                  <a:lnTo>
                    <a:pt x="5914" y="17715"/>
                  </a:lnTo>
                  <a:lnTo>
                    <a:pt x="5938" y="17837"/>
                  </a:lnTo>
                  <a:lnTo>
                    <a:pt x="5987" y="17934"/>
                  </a:lnTo>
                  <a:lnTo>
                    <a:pt x="6133" y="18129"/>
                  </a:lnTo>
                  <a:lnTo>
                    <a:pt x="6303" y="18299"/>
                  </a:lnTo>
                  <a:lnTo>
                    <a:pt x="6424" y="18421"/>
                  </a:lnTo>
                  <a:lnTo>
                    <a:pt x="6570" y="18518"/>
                  </a:lnTo>
                  <a:lnTo>
                    <a:pt x="6862" y="18688"/>
                  </a:lnTo>
                  <a:lnTo>
                    <a:pt x="7179" y="18810"/>
                  </a:lnTo>
                  <a:lnTo>
                    <a:pt x="7495" y="18859"/>
                  </a:lnTo>
                  <a:lnTo>
                    <a:pt x="7738" y="18883"/>
                  </a:lnTo>
                  <a:lnTo>
                    <a:pt x="7982" y="18883"/>
                  </a:lnTo>
                  <a:lnTo>
                    <a:pt x="8030" y="18956"/>
                  </a:lnTo>
                  <a:lnTo>
                    <a:pt x="8079" y="18980"/>
                  </a:lnTo>
                  <a:lnTo>
                    <a:pt x="8128" y="18980"/>
                  </a:lnTo>
                  <a:lnTo>
                    <a:pt x="8176" y="18956"/>
                  </a:lnTo>
                  <a:lnTo>
                    <a:pt x="8201" y="18907"/>
                  </a:lnTo>
                  <a:lnTo>
                    <a:pt x="8201" y="18883"/>
                  </a:lnTo>
                  <a:lnTo>
                    <a:pt x="8493" y="18834"/>
                  </a:lnTo>
                  <a:lnTo>
                    <a:pt x="8785" y="18761"/>
                  </a:lnTo>
                  <a:lnTo>
                    <a:pt x="9052" y="18664"/>
                  </a:lnTo>
                  <a:lnTo>
                    <a:pt x="9320" y="18542"/>
                  </a:lnTo>
                  <a:lnTo>
                    <a:pt x="9563" y="18396"/>
                  </a:lnTo>
                  <a:lnTo>
                    <a:pt x="9807" y="18226"/>
                  </a:lnTo>
                  <a:lnTo>
                    <a:pt x="10050" y="18056"/>
                  </a:lnTo>
                  <a:lnTo>
                    <a:pt x="10269" y="17837"/>
                  </a:lnTo>
                  <a:lnTo>
                    <a:pt x="10318" y="17764"/>
                  </a:lnTo>
                  <a:lnTo>
                    <a:pt x="10342" y="17691"/>
                  </a:lnTo>
                  <a:lnTo>
                    <a:pt x="10464" y="17593"/>
                  </a:lnTo>
                  <a:lnTo>
                    <a:pt x="10537" y="17447"/>
                  </a:lnTo>
                  <a:lnTo>
                    <a:pt x="10585" y="17301"/>
                  </a:lnTo>
                  <a:lnTo>
                    <a:pt x="10634" y="17107"/>
                  </a:lnTo>
                  <a:lnTo>
                    <a:pt x="10634" y="16936"/>
                  </a:lnTo>
                  <a:lnTo>
                    <a:pt x="10585" y="16742"/>
                  </a:lnTo>
                  <a:lnTo>
                    <a:pt x="10512" y="16596"/>
                  </a:lnTo>
                  <a:lnTo>
                    <a:pt x="10391" y="16474"/>
                  </a:lnTo>
                  <a:lnTo>
                    <a:pt x="10488" y="16255"/>
                  </a:lnTo>
                  <a:lnTo>
                    <a:pt x="10537" y="16036"/>
                  </a:lnTo>
                  <a:lnTo>
                    <a:pt x="10537" y="15817"/>
                  </a:lnTo>
                  <a:lnTo>
                    <a:pt x="10488" y="15574"/>
                  </a:lnTo>
                  <a:lnTo>
                    <a:pt x="10415" y="15476"/>
                  </a:lnTo>
                  <a:lnTo>
                    <a:pt x="10342" y="15379"/>
                  </a:lnTo>
                  <a:lnTo>
                    <a:pt x="10342" y="15306"/>
                  </a:lnTo>
                  <a:lnTo>
                    <a:pt x="10415" y="14965"/>
                  </a:lnTo>
                  <a:lnTo>
                    <a:pt x="10464" y="14625"/>
                  </a:lnTo>
                  <a:lnTo>
                    <a:pt x="10512" y="14284"/>
                  </a:lnTo>
                  <a:lnTo>
                    <a:pt x="10585" y="13943"/>
                  </a:lnTo>
                  <a:lnTo>
                    <a:pt x="10658" y="13700"/>
                  </a:lnTo>
                  <a:lnTo>
                    <a:pt x="10756" y="13457"/>
                  </a:lnTo>
                  <a:lnTo>
                    <a:pt x="10999" y="12994"/>
                  </a:lnTo>
                  <a:lnTo>
                    <a:pt x="11023" y="12970"/>
                  </a:lnTo>
                  <a:lnTo>
                    <a:pt x="11023" y="12946"/>
                  </a:lnTo>
                  <a:lnTo>
                    <a:pt x="11340" y="12459"/>
                  </a:lnTo>
                  <a:lnTo>
                    <a:pt x="11632" y="11972"/>
                  </a:lnTo>
                  <a:lnTo>
                    <a:pt x="12191" y="11194"/>
                  </a:lnTo>
                  <a:lnTo>
                    <a:pt x="12483" y="10780"/>
                  </a:lnTo>
                  <a:lnTo>
                    <a:pt x="12751" y="10367"/>
                  </a:lnTo>
                  <a:lnTo>
                    <a:pt x="12994" y="9953"/>
                  </a:lnTo>
                  <a:lnTo>
                    <a:pt x="13213" y="9515"/>
                  </a:lnTo>
                  <a:lnTo>
                    <a:pt x="13384" y="9053"/>
                  </a:lnTo>
                  <a:lnTo>
                    <a:pt x="13457" y="8809"/>
                  </a:lnTo>
                  <a:lnTo>
                    <a:pt x="13505" y="8590"/>
                  </a:lnTo>
                  <a:lnTo>
                    <a:pt x="13554" y="8152"/>
                  </a:lnTo>
                  <a:lnTo>
                    <a:pt x="13554" y="7714"/>
                  </a:lnTo>
                  <a:lnTo>
                    <a:pt x="13505" y="7276"/>
                  </a:lnTo>
                  <a:lnTo>
                    <a:pt x="13432" y="6838"/>
                  </a:lnTo>
                  <a:lnTo>
                    <a:pt x="13335" y="6400"/>
                  </a:lnTo>
                  <a:lnTo>
                    <a:pt x="13213" y="5962"/>
                  </a:lnTo>
                  <a:lnTo>
                    <a:pt x="12946" y="5135"/>
                  </a:lnTo>
                  <a:lnTo>
                    <a:pt x="12800" y="4770"/>
                  </a:lnTo>
                  <a:lnTo>
                    <a:pt x="12605" y="4429"/>
                  </a:lnTo>
                  <a:lnTo>
                    <a:pt x="12386" y="4113"/>
                  </a:lnTo>
                  <a:lnTo>
                    <a:pt x="12143" y="3797"/>
                  </a:lnTo>
                  <a:lnTo>
                    <a:pt x="12143" y="3773"/>
                  </a:lnTo>
                  <a:lnTo>
                    <a:pt x="12094" y="3675"/>
                  </a:lnTo>
                  <a:lnTo>
                    <a:pt x="12021" y="3602"/>
                  </a:lnTo>
                  <a:lnTo>
                    <a:pt x="11948" y="3554"/>
                  </a:lnTo>
                  <a:lnTo>
                    <a:pt x="11851" y="3505"/>
                  </a:lnTo>
                  <a:lnTo>
                    <a:pt x="11607" y="3286"/>
                  </a:lnTo>
                  <a:lnTo>
                    <a:pt x="11340" y="3091"/>
                  </a:lnTo>
                  <a:lnTo>
                    <a:pt x="11072" y="2897"/>
                  </a:lnTo>
                  <a:lnTo>
                    <a:pt x="10804" y="2726"/>
                  </a:lnTo>
                  <a:lnTo>
                    <a:pt x="10464" y="2556"/>
                  </a:lnTo>
                  <a:lnTo>
                    <a:pt x="10099" y="2386"/>
                  </a:lnTo>
                  <a:lnTo>
                    <a:pt x="9709" y="2264"/>
                  </a:lnTo>
                  <a:lnTo>
                    <a:pt x="9320" y="2191"/>
                  </a:lnTo>
                  <a:lnTo>
                    <a:pt x="8931" y="2142"/>
                  </a:lnTo>
                  <a:lnTo>
                    <a:pt x="8517" y="2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16">
              <a:extLst>
                <a:ext uri="{FF2B5EF4-FFF2-40B4-BE49-F238E27FC236}">
                  <a16:creationId xmlns:a16="http://schemas.microsoft.com/office/drawing/2014/main" id="{D633B4DF-2886-DABE-AF55-5CEE072F9FBB}"/>
                </a:ext>
              </a:extLst>
            </p:cNvPr>
            <p:cNvSpPr/>
            <p:nvPr/>
          </p:nvSpPr>
          <p:spPr>
            <a:xfrm>
              <a:off x="1678890" y="3820567"/>
              <a:ext cx="699845" cy="684949"/>
            </a:xfrm>
            <a:custGeom>
              <a:avLst/>
              <a:gdLst/>
              <a:ahLst/>
              <a:cxnLst/>
              <a:rect l="0" t="0" r="0" b="0"/>
              <a:pathLst>
                <a:path w="17715" h="18420" extrusionOk="0">
                  <a:moveTo>
                    <a:pt x="14673" y="803"/>
                  </a:moveTo>
                  <a:lnTo>
                    <a:pt x="14746" y="1022"/>
                  </a:lnTo>
                  <a:lnTo>
                    <a:pt x="14794" y="1217"/>
                  </a:lnTo>
                  <a:lnTo>
                    <a:pt x="14843" y="1655"/>
                  </a:lnTo>
                  <a:lnTo>
                    <a:pt x="14892" y="2141"/>
                  </a:lnTo>
                  <a:lnTo>
                    <a:pt x="14916" y="2385"/>
                  </a:lnTo>
                  <a:lnTo>
                    <a:pt x="14940" y="2482"/>
                  </a:lnTo>
                  <a:lnTo>
                    <a:pt x="15013" y="2604"/>
                  </a:lnTo>
                  <a:lnTo>
                    <a:pt x="14770" y="2847"/>
                  </a:lnTo>
                  <a:lnTo>
                    <a:pt x="14697" y="2920"/>
                  </a:lnTo>
                  <a:lnTo>
                    <a:pt x="14648" y="2628"/>
                  </a:lnTo>
                  <a:lnTo>
                    <a:pt x="14600" y="2360"/>
                  </a:lnTo>
                  <a:lnTo>
                    <a:pt x="14527" y="2044"/>
                  </a:lnTo>
                  <a:lnTo>
                    <a:pt x="14405" y="1776"/>
                  </a:lnTo>
                  <a:lnTo>
                    <a:pt x="14308" y="1484"/>
                  </a:lnTo>
                  <a:lnTo>
                    <a:pt x="14210" y="1192"/>
                  </a:lnTo>
                  <a:lnTo>
                    <a:pt x="14673" y="803"/>
                  </a:lnTo>
                  <a:close/>
                  <a:moveTo>
                    <a:pt x="15695" y="2847"/>
                  </a:moveTo>
                  <a:lnTo>
                    <a:pt x="16400" y="2871"/>
                  </a:lnTo>
                  <a:lnTo>
                    <a:pt x="17106" y="2969"/>
                  </a:lnTo>
                  <a:lnTo>
                    <a:pt x="16984" y="3115"/>
                  </a:lnTo>
                  <a:lnTo>
                    <a:pt x="16960" y="3090"/>
                  </a:lnTo>
                  <a:lnTo>
                    <a:pt x="16887" y="3042"/>
                  </a:lnTo>
                  <a:lnTo>
                    <a:pt x="16790" y="2993"/>
                  </a:lnTo>
                  <a:lnTo>
                    <a:pt x="16595" y="2969"/>
                  </a:lnTo>
                  <a:lnTo>
                    <a:pt x="16400" y="2944"/>
                  </a:lnTo>
                  <a:lnTo>
                    <a:pt x="15914" y="2944"/>
                  </a:lnTo>
                  <a:lnTo>
                    <a:pt x="15622" y="2920"/>
                  </a:lnTo>
                  <a:lnTo>
                    <a:pt x="15695" y="2847"/>
                  </a:lnTo>
                  <a:close/>
                  <a:moveTo>
                    <a:pt x="14040" y="1314"/>
                  </a:moveTo>
                  <a:lnTo>
                    <a:pt x="14040" y="1484"/>
                  </a:lnTo>
                  <a:lnTo>
                    <a:pt x="14064" y="1655"/>
                  </a:lnTo>
                  <a:lnTo>
                    <a:pt x="14137" y="2020"/>
                  </a:lnTo>
                  <a:lnTo>
                    <a:pt x="14283" y="2871"/>
                  </a:lnTo>
                  <a:lnTo>
                    <a:pt x="14308" y="3066"/>
                  </a:lnTo>
                  <a:lnTo>
                    <a:pt x="14332" y="3236"/>
                  </a:lnTo>
                  <a:lnTo>
                    <a:pt x="14162" y="3382"/>
                  </a:lnTo>
                  <a:lnTo>
                    <a:pt x="14137" y="3139"/>
                  </a:lnTo>
                  <a:lnTo>
                    <a:pt x="14040" y="2871"/>
                  </a:lnTo>
                  <a:lnTo>
                    <a:pt x="13870" y="2433"/>
                  </a:lnTo>
                  <a:lnTo>
                    <a:pt x="13748" y="2068"/>
                  </a:lnTo>
                  <a:lnTo>
                    <a:pt x="13675" y="1703"/>
                  </a:lnTo>
                  <a:lnTo>
                    <a:pt x="13651" y="1630"/>
                  </a:lnTo>
                  <a:lnTo>
                    <a:pt x="13699" y="1582"/>
                  </a:lnTo>
                  <a:lnTo>
                    <a:pt x="14040" y="1314"/>
                  </a:lnTo>
                  <a:close/>
                  <a:moveTo>
                    <a:pt x="13359" y="1898"/>
                  </a:moveTo>
                  <a:lnTo>
                    <a:pt x="13432" y="2239"/>
                  </a:lnTo>
                  <a:lnTo>
                    <a:pt x="13553" y="2677"/>
                  </a:lnTo>
                  <a:lnTo>
                    <a:pt x="13699" y="3090"/>
                  </a:lnTo>
                  <a:lnTo>
                    <a:pt x="13772" y="3358"/>
                  </a:lnTo>
                  <a:lnTo>
                    <a:pt x="13821" y="3480"/>
                  </a:lnTo>
                  <a:lnTo>
                    <a:pt x="13894" y="3601"/>
                  </a:lnTo>
                  <a:lnTo>
                    <a:pt x="13724" y="3723"/>
                  </a:lnTo>
                  <a:lnTo>
                    <a:pt x="13699" y="3577"/>
                  </a:lnTo>
                  <a:lnTo>
                    <a:pt x="13675" y="3407"/>
                  </a:lnTo>
                  <a:lnTo>
                    <a:pt x="13578" y="3090"/>
                  </a:lnTo>
                  <a:lnTo>
                    <a:pt x="13529" y="2798"/>
                  </a:lnTo>
                  <a:lnTo>
                    <a:pt x="13456" y="2531"/>
                  </a:lnTo>
                  <a:lnTo>
                    <a:pt x="13383" y="2239"/>
                  </a:lnTo>
                  <a:lnTo>
                    <a:pt x="13237" y="1995"/>
                  </a:lnTo>
                  <a:lnTo>
                    <a:pt x="13359" y="1898"/>
                  </a:lnTo>
                  <a:close/>
                  <a:moveTo>
                    <a:pt x="15378" y="3188"/>
                  </a:moveTo>
                  <a:lnTo>
                    <a:pt x="15500" y="3236"/>
                  </a:lnTo>
                  <a:lnTo>
                    <a:pt x="15646" y="3261"/>
                  </a:lnTo>
                  <a:lnTo>
                    <a:pt x="15914" y="3285"/>
                  </a:lnTo>
                  <a:lnTo>
                    <a:pt x="16790" y="3358"/>
                  </a:lnTo>
                  <a:lnTo>
                    <a:pt x="16473" y="3723"/>
                  </a:lnTo>
                  <a:lnTo>
                    <a:pt x="16449" y="3650"/>
                  </a:lnTo>
                  <a:lnTo>
                    <a:pt x="16425" y="3601"/>
                  </a:lnTo>
                  <a:lnTo>
                    <a:pt x="16376" y="3553"/>
                  </a:lnTo>
                  <a:lnTo>
                    <a:pt x="16303" y="3528"/>
                  </a:lnTo>
                  <a:lnTo>
                    <a:pt x="16084" y="3455"/>
                  </a:lnTo>
                  <a:lnTo>
                    <a:pt x="15816" y="3431"/>
                  </a:lnTo>
                  <a:lnTo>
                    <a:pt x="15573" y="3431"/>
                  </a:lnTo>
                  <a:lnTo>
                    <a:pt x="15330" y="3455"/>
                  </a:lnTo>
                  <a:lnTo>
                    <a:pt x="15086" y="3455"/>
                  </a:lnTo>
                  <a:lnTo>
                    <a:pt x="15135" y="3431"/>
                  </a:lnTo>
                  <a:lnTo>
                    <a:pt x="15378" y="3188"/>
                  </a:lnTo>
                  <a:close/>
                  <a:moveTo>
                    <a:pt x="13067" y="2166"/>
                  </a:moveTo>
                  <a:lnTo>
                    <a:pt x="13115" y="2628"/>
                  </a:lnTo>
                  <a:lnTo>
                    <a:pt x="13164" y="3042"/>
                  </a:lnTo>
                  <a:lnTo>
                    <a:pt x="13188" y="3285"/>
                  </a:lnTo>
                  <a:lnTo>
                    <a:pt x="13213" y="3553"/>
                  </a:lnTo>
                  <a:lnTo>
                    <a:pt x="13261" y="3699"/>
                  </a:lnTo>
                  <a:lnTo>
                    <a:pt x="13286" y="3820"/>
                  </a:lnTo>
                  <a:lnTo>
                    <a:pt x="13359" y="3942"/>
                  </a:lnTo>
                  <a:lnTo>
                    <a:pt x="13432" y="4015"/>
                  </a:lnTo>
                  <a:lnTo>
                    <a:pt x="13213" y="4234"/>
                  </a:lnTo>
                  <a:lnTo>
                    <a:pt x="13140" y="3845"/>
                  </a:lnTo>
                  <a:lnTo>
                    <a:pt x="13042" y="3480"/>
                  </a:lnTo>
                  <a:lnTo>
                    <a:pt x="12994" y="3236"/>
                  </a:lnTo>
                  <a:lnTo>
                    <a:pt x="12921" y="2969"/>
                  </a:lnTo>
                  <a:lnTo>
                    <a:pt x="12823" y="2701"/>
                  </a:lnTo>
                  <a:lnTo>
                    <a:pt x="12702" y="2482"/>
                  </a:lnTo>
                  <a:lnTo>
                    <a:pt x="12872" y="2336"/>
                  </a:lnTo>
                  <a:lnTo>
                    <a:pt x="13067" y="2166"/>
                  </a:lnTo>
                  <a:close/>
                  <a:moveTo>
                    <a:pt x="14648" y="3796"/>
                  </a:moveTo>
                  <a:lnTo>
                    <a:pt x="14819" y="3869"/>
                  </a:lnTo>
                  <a:lnTo>
                    <a:pt x="15013" y="3893"/>
                  </a:lnTo>
                  <a:lnTo>
                    <a:pt x="15232" y="3918"/>
                  </a:lnTo>
                  <a:lnTo>
                    <a:pt x="16035" y="3918"/>
                  </a:lnTo>
                  <a:lnTo>
                    <a:pt x="16181" y="3966"/>
                  </a:lnTo>
                  <a:lnTo>
                    <a:pt x="16230" y="3966"/>
                  </a:lnTo>
                  <a:lnTo>
                    <a:pt x="16011" y="4185"/>
                  </a:lnTo>
                  <a:lnTo>
                    <a:pt x="15938" y="4258"/>
                  </a:lnTo>
                  <a:lnTo>
                    <a:pt x="15816" y="4210"/>
                  </a:lnTo>
                  <a:lnTo>
                    <a:pt x="15695" y="4161"/>
                  </a:lnTo>
                  <a:lnTo>
                    <a:pt x="15403" y="4137"/>
                  </a:lnTo>
                  <a:lnTo>
                    <a:pt x="14916" y="4137"/>
                  </a:lnTo>
                  <a:lnTo>
                    <a:pt x="14600" y="4112"/>
                  </a:lnTo>
                  <a:lnTo>
                    <a:pt x="14259" y="4112"/>
                  </a:lnTo>
                  <a:lnTo>
                    <a:pt x="14648" y="3796"/>
                  </a:lnTo>
                  <a:close/>
                  <a:moveTo>
                    <a:pt x="13943" y="4404"/>
                  </a:moveTo>
                  <a:lnTo>
                    <a:pt x="14283" y="4453"/>
                  </a:lnTo>
                  <a:lnTo>
                    <a:pt x="14648" y="4502"/>
                  </a:lnTo>
                  <a:lnTo>
                    <a:pt x="15354" y="4550"/>
                  </a:lnTo>
                  <a:lnTo>
                    <a:pt x="15524" y="4575"/>
                  </a:lnTo>
                  <a:lnTo>
                    <a:pt x="15330" y="4745"/>
                  </a:lnTo>
                  <a:lnTo>
                    <a:pt x="15184" y="4915"/>
                  </a:lnTo>
                  <a:lnTo>
                    <a:pt x="14697" y="4818"/>
                  </a:lnTo>
                  <a:lnTo>
                    <a:pt x="14186" y="4745"/>
                  </a:lnTo>
                  <a:lnTo>
                    <a:pt x="13699" y="4672"/>
                  </a:lnTo>
                  <a:lnTo>
                    <a:pt x="13797" y="4550"/>
                  </a:lnTo>
                  <a:lnTo>
                    <a:pt x="13943" y="4404"/>
                  </a:lnTo>
                  <a:close/>
                  <a:moveTo>
                    <a:pt x="14721" y="0"/>
                  </a:moveTo>
                  <a:lnTo>
                    <a:pt x="14673" y="24"/>
                  </a:lnTo>
                  <a:lnTo>
                    <a:pt x="14600" y="49"/>
                  </a:lnTo>
                  <a:lnTo>
                    <a:pt x="14551" y="97"/>
                  </a:lnTo>
                  <a:lnTo>
                    <a:pt x="14235" y="389"/>
                  </a:lnTo>
                  <a:lnTo>
                    <a:pt x="13894" y="681"/>
                  </a:lnTo>
                  <a:lnTo>
                    <a:pt x="13213" y="1217"/>
                  </a:lnTo>
                  <a:lnTo>
                    <a:pt x="12921" y="1460"/>
                  </a:lnTo>
                  <a:lnTo>
                    <a:pt x="12775" y="1606"/>
                  </a:lnTo>
                  <a:lnTo>
                    <a:pt x="12629" y="1752"/>
                  </a:lnTo>
                  <a:lnTo>
                    <a:pt x="12507" y="1922"/>
                  </a:lnTo>
                  <a:lnTo>
                    <a:pt x="12385" y="2093"/>
                  </a:lnTo>
                  <a:lnTo>
                    <a:pt x="12337" y="2263"/>
                  </a:lnTo>
                  <a:lnTo>
                    <a:pt x="12312" y="2458"/>
                  </a:lnTo>
                  <a:lnTo>
                    <a:pt x="12337" y="2506"/>
                  </a:lnTo>
                  <a:lnTo>
                    <a:pt x="12312" y="2531"/>
                  </a:lnTo>
                  <a:lnTo>
                    <a:pt x="12337" y="2774"/>
                  </a:lnTo>
                  <a:lnTo>
                    <a:pt x="12385" y="3017"/>
                  </a:lnTo>
                  <a:lnTo>
                    <a:pt x="12507" y="3504"/>
                  </a:lnTo>
                  <a:lnTo>
                    <a:pt x="12531" y="3796"/>
                  </a:lnTo>
                  <a:lnTo>
                    <a:pt x="12580" y="4137"/>
                  </a:lnTo>
                  <a:lnTo>
                    <a:pt x="12629" y="4453"/>
                  </a:lnTo>
                  <a:lnTo>
                    <a:pt x="12677" y="4599"/>
                  </a:lnTo>
                  <a:lnTo>
                    <a:pt x="12750" y="4745"/>
                  </a:lnTo>
                  <a:lnTo>
                    <a:pt x="12288" y="5256"/>
                  </a:lnTo>
                  <a:lnTo>
                    <a:pt x="11972" y="5621"/>
                  </a:lnTo>
                  <a:lnTo>
                    <a:pt x="11631" y="5961"/>
                  </a:lnTo>
                  <a:lnTo>
                    <a:pt x="10925" y="6643"/>
                  </a:lnTo>
                  <a:lnTo>
                    <a:pt x="10220" y="7300"/>
                  </a:lnTo>
                  <a:lnTo>
                    <a:pt x="9490" y="7981"/>
                  </a:lnTo>
                  <a:lnTo>
                    <a:pt x="9125" y="8370"/>
                  </a:lnTo>
                  <a:lnTo>
                    <a:pt x="8760" y="8760"/>
                  </a:lnTo>
                  <a:lnTo>
                    <a:pt x="8371" y="9149"/>
                  </a:lnTo>
                  <a:lnTo>
                    <a:pt x="8006" y="9538"/>
                  </a:lnTo>
                  <a:lnTo>
                    <a:pt x="7884" y="9490"/>
                  </a:lnTo>
                  <a:lnTo>
                    <a:pt x="7665" y="9490"/>
                  </a:lnTo>
                  <a:lnTo>
                    <a:pt x="7568" y="9514"/>
                  </a:lnTo>
                  <a:lnTo>
                    <a:pt x="7422" y="9538"/>
                  </a:lnTo>
                  <a:lnTo>
                    <a:pt x="7276" y="9587"/>
                  </a:lnTo>
                  <a:lnTo>
                    <a:pt x="7154" y="9684"/>
                  </a:lnTo>
                  <a:lnTo>
                    <a:pt x="7057" y="9830"/>
                  </a:lnTo>
                  <a:lnTo>
                    <a:pt x="6984" y="9976"/>
                  </a:lnTo>
                  <a:lnTo>
                    <a:pt x="6935" y="10147"/>
                  </a:lnTo>
                  <a:lnTo>
                    <a:pt x="6959" y="10317"/>
                  </a:lnTo>
                  <a:lnTo>
                    <a:pt x="7008" y="10487"/>
                  </a:lnTo>
                  <a:lnTo>
                    <a:pt x="7105" y="10633"/>
                  </a:lnTo>
                  <a:lnTo>
                    <a:pt x="7251" y="10755"/>
                  </a:lnTo>
                  <a:lnTo>
                    <a:pt x="7397" y="10828"/>
                  </a:lnTo>
                  <a:lnTo>
                    <a:pt x="7568" y="10877"/>
                  </a:lnTo>
                  <a:lnTo>
                    <a:pt x="7738" y="10901"/>
                  </a:lnTo>
                  <a:lnTo>
                    <a:pt x="7884" y="10877"/>
                  </a:lnTo>
                  <a:lnTo>
                    <a:pt x="8006" y="10804"/>
                  </a:lnTo>
                  <a:lnTo>
                    <a:pt x="8127" y="10731"/>
                  </a:lnTo>
                  <a:lnTo>
                    <a:pt x="8225" y="10633"/>
                  </a:lnTo>
                  <a:lnTo>
                    <a:pt x="8298" y="10512"/>
                  </a:lnTo>
                  <a:lnTo>
                    <a:pt x="8346" y="10390"/>
                  </a:lnTo>
                  <a:lnTo>
                    <a:pt x="8371" y="10244"/>
                  </a:lnTo>
                  <a:lnTo>
                    <a:pt x="8371" y="10098"/>
                  </a:lnTo>
                  <a:lnTo>
                    <a:pt x="8371" y="10049"/>
                  </a:lnTo>
                  <a:lnTo>
                    <a:pt x="8711" y="9733"/>
                  </a:lnTo>
                  <a:lnTo>
                    <a:pt x="9003" y="9392"/>
                  </a:lnTo>
                  <a:lnTo>
                    <a:pt x="9295" y="9052"/>
                  </a:lnTo>
                  <a:lnTo>
                    <a:pt x="9587" y="8760"/>
                  </a:lnTo>
                  <a:lnTo>
                    <a:pt x="10317" y="8054"/>
                  </a:lnTo>
                  <a:lnTo>
                    <a:pt x="11047" y="7373"/>
                  </a:lnTo>
                  <a:lnTo>
                    <a:pt x="11777" y="6691"/>
                  </a:lnTo>
                  <a:lnTo>
                    <a:pt x="12507" y="5986"/>
                  </a:lnTo>
                  <a:lnTo>
                    <a:pt x="12896" y="5548"/>
                  </a:lnTo>
                  <a:lnTo>
                    <a:pt x="13310" y="5086"/>
                  </a:lnTo>
                  <a:lnTo>
                    <a:pt x="13529" y="5159"/>
                  </a:lnTo>
                  <a:lnTo>
                    <a:pt x="13748" y="5207"/>
                  </a:lnTo>
                  <a:lnTo>
                    <a:pt x="14186" y="5280"/>
                  </a:lnTo>
                  <a:lnTo>
                    <a:pt x="14648" y="5353"/>
                  </a:lnTo>
                  <a:lnTo>
                    <a:pt x="15086" y="5426"/>
                  </a:lnTo>
                  <a:lnTo>
                    <a:pt x="15184" y="5426"/>
                  </a:lnTo>
                  <a:lnTo>
                    <a:pt x="15281" y="5402"/>
                  </a:lnTo>
                  <a:lnTo>
                    <a:pt x="15354" y="5353"/>
                  </a:lnTo>
                  <a:lnTo>
                    <a:pt x="15403" y="5280"/>
                  </a:lnTo>
                  <a:lnTo>
                    <a:pt x="15524" y="5207"/>
                  </a:lnTo>
                  <a:lnTo>
                    <a:pt x="15670" y="5134"/>
                  </a:lnTo>
                  <a:lnTo>
                    <a:pt x="15938" y="4940"/>
                  </a:lnTo>
                  <a:lnTo>
                    <a:pt x="16352" y="4526"/>
                  </a:lnTo>
                  <a:lnTo>
                    <a:pt x="16692" y="4210"/>
                  </a:lnTo>
                  <a:lnTo>
                    <a:pt x="17009" y="3869"/>
                  </a:lnTo>
                  <a:lnTo>
                    <a:pt x="17325" y="3504"/>
                  </a:lnTo>
                  <a:lnTo>
                    <a:pt x="17617" y="3115"/>
                  </a:lnTo>
                  <a:lnTo>
                    <a:pt x="17641" y="3066"/>
                  </a:lnTo>
                  <a:lnTo>
                    <a:pt x="17666" y="3017"/>
                  </a:lnTo>
                  <a:lnTo>
                    <a:pt x="17641" y="2896"/>
                  </a:lnTo>
                  <a:lnTo>
                    <a:pt x="17690" y="2774"/>
                  </a:lnTo>
                  <a:lnTo>
                    <a:pt x="17714" y="2701"/>
                  </a:lnTo>
                  <a:lnTo>
                    <a:pt x="17690" y="2652"/>
                  </a:lnTo>
                  <a:lnTo>
                    <a:pt x="17690" y="2579"/>
                  </a:lnTo>
                  <a:lnTo>
                    <a:pt x="17641" y="2531"/>
                  </a:lnTo>
                  <a:lnTo>
                    <a:pt x="17593" y="2506"/>
                  </a:lnTo>
                  <a:lnTo>
                    <a:pt x="17495" y="2482"/>
                  </a:lnTo>
                  <a:lnTo>
                    <a:pt x="16838" y="2360"/>
                  </a:lnTo>
                  <a:lnTo>
                    <a:pt x="16473" y="2312"/>
                  </a:lnTo>
                  <a:lnTo>
                    <a:pt x="16108" y="2287"/>
                  </a:lnTo>
                  <a:lnTo>
                    <a:pt x="16303" y="2068"/>
                  </a:lnTo>
                  <a:lnTo>
                    <a:pt x="16522" y="1801"/>
                  </a:lnTo>
                  <a:lnTo>
                    <a:pt x="16790" y="1582"/>
                  </a:lnTo>
                  <a:lnTo>
                    <a:pt x="17033" y="1338"/>
                  </a:lnTo>
                  <a:lnTo>
                    <a:pt x="17276" y="1095"/>
                  </a:lnTo>
                  <a:lnTo>
                    <a:pt x="17325" y="1022"/>
                  </a:lnTo>
                  <a:lnTo>
                    <a:pt x="17374" y="949"/>
                  </a:lnTo>
                  <a:lnTo>
                    <a:pt x="17374" y="876"/>
                  </a:lnTo>
                  <a:lnTo>
                    <a:pt x="17374" y="803"/>
                  </a:lnTo>
                  <a:lnTo>
                    <a:pt x="17325" y="681"/>
                  </a:lnTo>
                  <a:lnTo>
                    <a:pt x="17252" y="560"/>
                  </a:lnTo>
                  <a:lnTo>
                    <a:pt x="17155" y="487"/>
                  </a:lnTo>
                  <a:lnTo>
                    <a:pt x="17009" y="438"/>
                  </a:lnTo>
                  <a:lnTo>
                    <a:pt x="16960" y="462"/>
                  </a:lnTo>
                  <a:lnTo>
                    <a:pt x="16887" y="462"/>
                  </a:lnTo>
                  <a:lnTo>
                    <a:pt x="16838" y="511"/>
                  </a:lnTo>
                  <a:lnTo>
                    <a:pt x="16765" y="560"/>
                  </a:lnTo>
                  <a:lnTo>
                    <a:pt x="16571" y="803"/>
                  </a:lnTo>
                  <a:lnTo>
                    <a:pt x="16352" y="1022"/>
                  </a:lnTo>
                  <a:lnTo>
                    <a:pt x="16133" y="1241"/>
                  </a:lnTo>
                  <a:lnTo>
                    <a:pt x="15914" y="1460"/>
                  </a:lnTo>
                  <a:lnTo>
                    <a:pt x="15500" y="1971"/>
                  </a:lnTo>
                  <a:lnTo>
                    <a:pt x="15427" y="1436"/>
                  </a:lnTo>
                  <a:lnTo>
                    <a:pt x="15354" y="1095"/>
                  </a:lnTo>
                  <a:lnTo>
                    <a:pt x="15281" y="779"/>
                  </a:lnTo>
                  <a:lnTo>
                    <a:pt x="15184" y="462"/>
                  </a:lnTo>
                  <a:lnTo>
                    <a:pt x="15111" y="292"/>
                  </a:lnTo>
                  <a:lnTo>
                    <a:pt x="15013" y="146"/>
                  </a:lnTo>
                  <a:lnTo>
                    <a:pt x="14965" y="97"/>
                  </a:lnTo>
                  <a:lnTo>
                    <a:pt x="14916" y="49"/>
                  </a:lnTo>
                  <a:lnTo>
                    <a:pt x="14794" y="24"/>
                  </a:lnTo>
                  <a:lnTo>
                    <a:pt x="14721" y="0"/>
                  </a:lnTo>
                  <a:close/>
                  <a:moveTo>
                    <a:pt x="7543" y="6691"/>
                  </a:moveTo>
                  <a:lnTo>
                    <a:pt x="7203" y="6716"/>
                  </a:lnTo>
                  <a:lnTo>
                    <a:pt x="6886" y="6789"/>
                  </a:lnTo>
                  <a:lnTo>
                    <a:pt x="6570" y="6862"/>
                  </a:lnTo>
                  <a:lnTo>
                    <a:pt x="6254" y="6983"/>
                  </a:lnTo>
                  <a:lnTo>
                    <a:pt x="5962" y="7105"/>
                  </a:lnTo>
                  <a:lnTo>
                    <a:pt x="5670" y="7275"/>
                  </a:lnTo>
                  <a:lnTo>
                    <a:pt x="5402" y="7470"/>
                  </a:lnTo>
                  <a:lnTo>
                    <a:pt x="5159" y="7713"/>
                  </a:lnTo>
                  <a:lnTo>
                    <a:pt x="4940" y="7957"/>
                  </a:lnTo>
                  <a:lnTo>
                    <a:pt x="4745" y="8249"/>
                  </a:lnTo>
                  <a:lnTo>
                    <a:pt x="4599" y="8565"/>
                  </a:lnTo>
                  <a:lnTo>
                    <a:pt x="4477" y="8857"/>
                  </a:lnTo>
                  <a:lnTo>
                    <a:pt x="4380" y="9149"/>
                  </a:lnTo>
                  <a:lnTo>
                    <a:pt x="4307" y="9441"/>
                  </a:lnTo>
                  <a:lnTo>
                    <a:pt x="4258" y="9733"/>
                  </a:lnTo>
                  <a:lnTo>
                    <a:pt x="4234" y="10025"/>
                  </a:lnTo>
                  <a:lnTo>
                    <a:pt x="4234" y="10317"/>
                  </a:lnTo>
                  <a:lnTo>
                    <a:pt x="4258" y="10609"/>
                  </a:lnTo>
                  <a:lnTo>
                    <a:pt x="4307" y="10901"/>
                  </a:lnTo>
                  <a:lnTo>
                    <a:pt x="4356" y="11193"/>
                  </a:lnTo>
                  <a:lnTo>
                    <a:pt x="4453" y="11461"/>
                  </a:lnTo>
                  <a:lnTo>
                    <a:pt x="4550" y="11728"/>
                  </a:lnTo>
                  <a:lnTo>
                    <a:pt x="4696" y="11996"/>
                  </a:lnTo>
                  <a:lnTo>
                    <a:pt x="4842" y="12239"/>
                  </a:lnTo>
                  <a:lnTo>
                    <a:pt x="5013" y="12458"/>
                  </a:lnTo>
                  <a:lnTo>
                    <a:pt x="5207" y="12677"/>
                  </a:lnTo>
                  <a:lnTo>
                    <a:pt x="5426" y="12872"/>
                  </a:lnTo>
                  <a:lnTo>
                    <a:pt x="5670" y="13067"/>
                  </a:lnTo>
                  <a:lnTo>
                    <a:pt x="5913" y="13213"/>
                  </a:lnTo>
                  <a:lnTo>
                    <a:pt x="6181" y="13334"/>
                  </a:lnTo>
                  <a:lnTo>
                    <a:pt x="6473" y="13456"/>
                  </a:lnTo>
                  <a:lnTo>
                    <a:pt x="6740" y="13529"/>
                  </a:lnTo>
                  <a:lnTo>
                    <a:pt x="7032" y="13602"/>
                  </a:lnTo>
                  <a:lnTo>
                    <a:pt x="7324" y="13650"/>
                  </a:lnTo>
                  <a:lnTo>
                    <a:pt x="7933" y="13650"/>
                  </a:lnTo>
                  <a:lnTo>
                    <a:pt x="8225" y="13626"/>
                  </a:lnTo>
                  <a:lnTo>
                    <a:pt x="8541" y="13577"/>
                  </a:lnTo>
                  <a:lnTo>
                    <a:pt x="8833" y="13505"/>
                  </a:lnTo>
                  <a:lnTo>
                    <a:pt x="9125" y="13407"/>
                  </a:lnTo>
                  <a:lnTo>
                    <a:pt x="9393" y="13310"/>
                  </a:lnTo>
                  <a:lnTo>
                    <a:pt x="9660" y="13164"/>
                  </a:lnTo>
                  <a:lnTo>
                    <a:pt x="9903" y="12994"/>
                  </a:lnTo>
                  <a:lnTo>
                    <a:pt x="10147" y="12823"/>
                  </a:lnTo>
                  <a:lnTo>
                    <a:pt x="10390" y="12604"/>
                  </a:lnTo>
                  <a:lnTo>
                    <a:pt x="10585" y="12361"/>
                  </a:lnTo>
                  <a:lnTo>
                    <a:pt x="10779" y="12118"/>
                  </a:lnTo>
                  <a:lnTo>
                    <a:pt x="10925" y="11826"/>
                  </a:lnTo>
                  <a:lnTo>
                    <a:pt x="11071" y="11558"/>
                  </a:lnTo>
                  <a:lnTo>
                    <a:pt x="11193" y="11242"/>
                  </a:lnTo>
                  <a:lnTo>
                    <a:pt x="11266" y="10950"/>
                  </a:lnTo>
                  <a:lnTo>
                    <a:pt x="11339" y="10633"/>
                  </a:lnTo>
                  <a:lnTo>
                    <a:pt x="11388" y="10317"/>
                  </a:lnTo>
                  <a:lnTo>
                    <a:pt x="11388" y="9976"/>
                  </a:lnTo>
                  <a:lnTo>
                    <a:pt x="11363" y="9660"/>
                  </a:lnTo>
                  <a:lnTo>
                    <a:pt x="11315" y="9368"/>
                  </a:lnTo>
                  <a:lnTo>
                    <a:pt x="11242" y="9052"/>
                  </a:lnTo>
                  <a:lnTo>
                    <a:pt x="11120" y="8760"/>
                  </a:lnTo>
                  <a:lnTo>
                    <a:pt x="10974" y="8492"/>
                  </a:lnTo>
                  <a:lnTo>
                    <a:pt x="10147" y="9295"/>
                  </a:lnTo>
                  <a:lnTo>
                    <a:pt x="9733" y="9733"/>
                  </a:lnTo>
                  <a:lnTo>
                    <a:pt x="9636" y="9855"/>
                  </a:lnTo>
                  <a:lnTo>
                    <a:pt x="9636" y="9879"/>
                  </a:lnTo>
                  <a:lnTo>
                    <a:pt x="9636" y="10244"/>
                  </a:lnTo>
                  <a:lnTo>
                    <a:pt x="9587" y="10609"/>
                  </a:lnTo>
                  <a:lnTo>
                    <a:pt x="9539" y="10779"/>
                  </a:lnTo>
                  <a:lnTo>
                    <a:pt x="9466" y="10950"/>
                  </a:lnTo>
                  <a:lnTo>
                    <a:pt x="9393" y="11096"/>
                  </a:lnTo>
                  <a:lnTo>
                    <a:pt x="9295" y="11242"/>
                  </a:lnTo>
                  <a:lnTo>
                    <a:pt x="9149" y="11363"/>
                  </a:lnTo>
                  <a:lnTo>
                    <a:pt x="9003" y="11485"/>
                  </a:lnTo>
                  <a:lnTo>
                    <a:pt x="8882" y="11582"/>
                  </a:lnTo>
                  <a:lnTo>
                    <a:pt x="8736" y="11655"/>
                  </a:lnTo>
                  <a:lnTo>
                    <a:pt x="8590" y="11704"/>
                  </a:lnTo>
                  <a:lnTo>
                    <a:pt x="8444" y="11728"/>
                  </a:lnTo>
                  <a:lnTo>
                    <a:pt x="8127" y="11777"/>
                  </a:lnTo>
                  <a:lnTo>
                    <a:pt x="7811" y="11777"/>
                  </a:lnTo>
                  <a:lnTo>
                    <a:pt x="7470" y="11728"/>
                  </a:lnTo>
                  <a:lnTo>
                    <a:pt x="7178" y="11631"/>
                  </a:lnTo>
                  <a:lnTo>
                    <a:pt x="6886" y="11509"/>
                  </a:lnTo>
                  <a:lnTo>
                    <a:pt x="6643" y="11339"/>
                  </a:lnTo>
                  <a:lnTo>
                    <a:pt x="6521" y="11217"/>
                  </a:lnTo>
                  <a:lnTo>
                    <a:pt x="6400" y="11096"/>
                  </a:lnTo>
                  <a:lnTo>
                    <a:pt x="6327" y="10974"/>
                  </a:lnTo>
                  <a:lnTo>
                    <a:pt x="6254" y="10852"/>
                  </a:lnTo>
                  <a:lnTo>
                    <a:pt x="6132" y="10560"/>
                  </a:lnTo>
                  <a:lnTo>
                    <a:pt x="6059" y="10244"/>
                  </a:lnTo>
                  <a:lnTo>
                    <a:pt x="6059" y="9928"/>
                  </a:lnTo>
                  <a:lnTo>
                    <a:pt x="6083" y="9636"/>
                  </a:lnTo>
                  <a:lnTo>
                    <a:pt x="6181" y="9319"/>
                  </a:lnTo>
                  <a:lnTo>
                    <a:pt x="6302" y="9052"/>
                  </a:lnTo>
                  <a:lnTo>
                    <a:pt x="6400" y="8906"/>
                  </a:lnTo>
                  <a:lnTo>
                    <a:pt x="6497" y="8808"/>
                  </a:lnTo>
                  <a:lnTo>
                    <a:pt x="6594" y="8687"/>
                  </a:lnTo>
                  <a:lnTo>
                    <a:pt x="6716" y="8614"/>
                  </a:lnTo>
                  <a:lnTo>
                    <a:pt x="6984" y="8468"/>
                  </a:lnTo>
                  <a:lnTo>
                    <a:pt x="7276" y="8370"/>
                  </a:lnTo>
                  <a:lnTo>
                    <a:pt x="7495" y="8322"/>
                  </a:lnTo>
                  <a:lnTo>
                    <a:pt x="7689" y="8322"/>
                  </a:lnTo>
                  <a:lnTo>
                    <a:pt x="8054" y="8370"/>
                  </a:lnTo>
                  <a:lnTo>
                    <a:pt x="8200" y="8200"/>
                  </a:lnTo>
                  <a:lnTo>
                    <a:pt x="8565" y="7811"/>
                  </a:lnTo>
                  <a:lnTo>
                    <a:pt x="8955" y="7421"/>
                  </a:lnTo>
                  <a:lnTo>
                    <a:pt x="9344" y="7032"/>
                  </a:lnTo>
                  <a:lnTo>
                    <a:pt x="9295" y="6983"/>
                  </a:lnTo>
                  <a:lnTo>
                    <a:pt x="9247" y="6959"/>
                  </a:lnTo>
                  <a:lnTo>
                    <a:pt x="8906" y="6862"/>
                  </a:lnTo>
                  <a:lnTo>
                    <a:pt x="8565" y="6764"/>
                  </a:lnTo>
                  <a:lnTo>
                    <a:pt x="8225" y="6716"/>
                  </a:lnTo>
                  <a:lnTo>
                    <a:pt x="7884" y="6691"/>
                  </a:lnTo>
                  <a:close/>
                  <a:moveTo>
                    <a:pt x="13407" y="15621"/>
                  </a:moveTo>
                  <a:lnTo>
                    <a:pt x="13505" y="15694"/>
                  </a:lnTo>
                  <a:lnTo>
                    <a:pt x="13310" y="15865"/>
                  </a:lnTo>
                  <a:lnTo>
                    <a:pt x="13213" y="15962"/>
                  </a:lnTo>
                  <a:lnTo>
                    <a:pt x="13115" y="16059"/>
                  </a:lnTo>
                  <a:lnTo>
                    <a:pt x="12969" y="16278"/>
                  </a:lnTo>
                  <a:lnTo>
                    <a:pt x="12969" y="16303"/>
                  </a:lnTo>
                  <a:lnTo>
                    <a:pt x="12969" y="16351"/>
                  </a:lnTo>
                  <a:lnTo>
                    <a:pt x="12994" y="16400"/>
                  </a:lnTo>
                  <a:lnTo>
                    <a:pt x="13067" y="16424"/>
                  </a:lnTo>
                  <a:lnTo>
                    <a:pt x="13115" y="16424"/>
                  </a:lnTo>
                  <a:lnTo>
                    <a:pt x="13140" y="16400"/>
                  </a:lnTo>
                  <a:lnTo>
                    <a:pt x="13237" y="16327"/>
                  </a:lnTo>
                  <a:lnTo>
                    <a:pt x="13334" y="16254"/>
                  </a:lnTo>
                  <a:lnTo>
                    <a:pt x="13553" y="16132"/>
                  </a:lnTo>
                  <a:lnTo>
                    <a:pt x="13699" y="16035"/>
                  </a:lnTo>
                  <a:lnTo>
                    <a:pt x="13845" y="15938"/>
                  </a:lnTo>
                  <a:lnTo>
                    <a:pt x="13918" y="15986"/>
                  </a:lnTo>
                  <a:lnTo>
                    <a:pt x="13772" y="16132"/>
                  </a:lnTo>
                  <a:lnTo>
                    <a:pt x="13651" y="16254"/>
                  </a:lnTo>
                  <a:lnTo>
                    <a:pt x="13553" y="16351"/>
                  </a:lnTo>
                  <a:lnTo>
                    <a:pt x="13456" y="16497"/>
                  </a:lnTo>
                  <a:lnTo>
                    <a:pt x="13407" y="16570"/>
                  </a:lnTo>
                  <a:lnTo>
                    <a:pt x="13383" y="16643"/>
                  </a:lnTo>
                  <a:lnTo>
                    <a:pt x="13383" y="16692"/>
                  </a:lnTo>
                  <a:lnTo>
                    <a:pt x="13432" y="16741"/>
                  </a:lnTo>
                  <a:lnTo>
                    <a:pt x="13553" y="16741"/>
                  </a:lnTo>
                  <a:lnTo>
                    <a:pt x="13675" y="16668"/>
                  </a:lnTo>
                  <a:lnTo>
                    <a:pt x="13870" y="16497"/>
                  </a:lnTo>
                  <a:lnTo>
                    <a:pt x="14137" y="16278"/>
                  </a:lnTo>
                  <a:lnTo>
                    <a:pt x="14186" y="16230"/>
                  </a:lnTo>
                  <a:lnTo>
                    <a:pt x="14283" y="16351"/>
                  </a:lnTo>
                  <a:lnTo>
                    <a:pt x="13967" y="16643"/>
                  </a:lnTo>
                  <a:lnTo>
                    <a:pt x="13821" y="16862"/>
                  </a:lnTo>
                  <a:lnTo>
                    <a:pt x="13675" y="17057"/>
                  </a:lnTo>
                  <a:lnTo>
                    <a:pt x="13675" y="17106"/>
                  </a:lnTo>
                  <a:lnTo>
                    <a:pt x="13724" y="17106"/>
                  </a:lnTo>
                  <a:lnTo>
                    <a:pt x="13967" y="16984"/>
                  </a:lnTo>
                  <a:lnTo>
                    <a:pt x="14210" y="16887"/>
                  </a:lnTo>
                  <a:lnTo>
                    <a:pt x="14381" y="16789"/>
                  </a:lnTo>
                  <a:lnTo>
                    <a:pt x="14527" y="16668"/>
                  </a:lnTo>
                  <a:lnTo>
                    <a:pt x="14600" y="16765"/>
                  </a:lnTo>
                  <a:lnTo>
                    <a:pt x="14575" y="16789"/>
                  </a:lnTo>
                  <a:lnTo>
                    <a:pt x="14259" y="17033"/>
                  </a:lnTo>
                  <a:lnTo>
                    <a:pt x="14113" y="17154"/>
                  </a:lnTo>
                  <a:lnTo>
                    <a:pt x="13991" y="17300"/>
                  </a:lnTo>
                  <a:lnTo>
                    <a:pt x="13991" y="17349"/>
                  </a:lnTo>
                  <a:lnTo>
                    <a:pt x="14016" y="17349"/>
                  </a:lnTo>
                  <a:lnTo>
                    <a:pt x="14210" y="17300"/>
                  </a:lnTo>
                  <a:lnTo>
                    <a:pt x="14356" y="17252"/>
                  </a:lnTo>
                  <a:lnTo>
                    <a:pt x="14551" y="17154"/>
                  </a:lnTo>
                  <a:lnTo>
                    <a:pt x="14721" y="17057"/>
                  </a:lnTo>
                  <a:lnTo>
                    <a:pt x="14746" y="17203"/>
                  </a:lnTo>
                  <a:lnTo>
                    <a:pt x="14624" y="17252"/>
                  </a:lnTo>
                  <a:lnTo>
                    <a:pt x="14478" y="17300"/>
                  </a:lnTo>
                  <a:lnTo>
                    <a:pt x="14332" y="17373"/>
                  </a:lnTo>
                  <a:lnTo>
                    <a:pt x="14259" y="17422"/>
                  </a:lnTo>
                  <a:lnTo>
                    <a:pt x="14186" y="17471"/>
                  </a:lnTo>
                  <a:lnTo>
                    <a:pt x="14137" y="17544"/>
                  </a:lnTo>
                  <a:lnTo>
                    <a:pt x="14162" y="17641"/>
                  </a:lnTo>
                  <a:lnTo>
                    <a:pt x="14210" y="17690"/>
                  </a:lnTo>
                  <a:lnTo>
                    <a:pt x="14283" y="17714"/>
                  </a:lnTo>
                  <a:lnTo>
                    <a:pt x="14429" y="17714"/>
                  </a:lnTo>
                  <a:lnTo>
                    <a:pt x="14575" y="17665"/>
                  </a:lnTo>
                  <a:lnTo>
                    <a:pt x="14697" y="17617"/>
                  </a:lnTo>
                  <a:lnTo>
                    <a:pt x="14697" y="17641"/>
                  </a:lnTo>
                  <a:lnTo>
                    <a:pt x="14600" y="17738"/>
                  </a:lnTo>
                  <a:lnTo>
                    <a:pt x="14502" y="17811"/>
                  </a:lnTo>
                  <a:lnTo>
                    <a:pt x="14405" y="17860"/>
                  </a:lnTo>
                  <a:lnTo>
                    <a:pt x="14283" y="17884"/>
                  </a:lnTo>
                  <a:lnTo>
                    <a:pt x="14162" y="17909"/>
                  </a:lnTo>
                  <a:lnTo>
                    <a:pt x="14040" y="17884"/>
                  </a:lnTo>
                  <a:lnTo>
                    <a:pt x="13772" y="17836"/>
                  </a:lnTo>
                  <a:lnTo>
                    <a:pt x="13529" y="17738"/>
                  </a:lnTo>
                  <a:lnTo>
                    <a:pt x="13261" y="17592"/>
                  </a:lnTo>
                  <a:lnTo>
                    <a:pt x="13067" y="17471"/>
                  </a:lnTo>
                  <a:lnTo>
                    <a:pt x="12896" y="17349"/>
                  </a:lnTo>
                  <a:lnTo>
                    <a:pt x="12726" y="17179"/>
                  </a:lnTo>
                  <a:lnTo>
                    <a:pt x="12556" y="16984"/>
                  </a:lnTo>
                  <a:lnTo>
                    <a:pt x="12337" y="16765"/>
                  </a:lnTo>
                  <a:lnTo>
                    <a:pt x="12239" y="16692"/>
                  </a:lnTo>
                  <a:lnTo>
                    <a:pt x="12118" y="16668"/>
                  </a:lnTo>
                  <a:lnTo>
                    <a:pt x="12458" y="16424"/>
                  </a:lnTo>
                  <a:lnTo>
                    <a:pt x="12799" y="16181"/>
                  </a:lnTo>
                  <a:lnTo>
                    <a:pt x="13115" y="15913"/>
                  </a:lnTo>
                  <a:lnTo>
                    <a:pt x="13407" y="15621"/>
                  </a:lnTo>
                  <a:close/>
                  <a:moveTo>
                    <a:pt x="2287" y="15548"/>
                  </a:moveTo>
                  <a:lnTo>
                    <a:pt x="2579" y="15840"/>
                  </a:lnTo>
                  <a:lnTo>
                    <a:pt x="2871" y="16084"/>
                  </a:lnTo>
                  <a:lnTo>
                    <a:pt x="3188" y="16351"/>
                  </a:lnTo>
                  <a:lnTo>
                    <a:pt x="3504" y="16570"/>
                  </a:lnTo>
                  <a:lnTo>
                    <a:pt x="3382" y="16765"/>
                  </a:lnTo>
                  <a:lnTo>
                    <a:pt x="3358" y="16741"/>
                  </a:lnTo>
                  <a:lnTo>
                    <a:pt x="3309" y="16668"/>
                  </a:lnTo>
                  <a:lnTo>
                    <a:pt x="3261" y="16619"/>
                  </a:lnTo>
                  <a:lnTo>
                    <a:pt x="3115" y="16522"/>
                  </a:lnTo>
                  <a:lnTo>
                    <a:pt x="2944" y="16449"/>
                  </a:lnTo>
                  <a:lnTo>
                    <a:pt x="2823" y="16351"/>
                  </a:lnTo>
                  <a:lnTo>
                    <a:pt x="2774" y="16351"/>
                  </a:lnTo>
                  <a:lnTo>
                    <a:pt x="2774" y="16376"/>
                  </a:lnTo>
                  <a:lnTo>
                    <a:pt x="2823" y="16522"/>
                  </a:lnTo>
                  <a:lnTo>
                    <a:pt x="2944" y="16668"/>
                  </a:lnTo>
                  <a:lnTo>
                    <a:pt x="2969" y="16692"/>
                  </a:lnTo>
                  <a:lnTo>
                    <a:pt x="2725" y="16546"/>
                  </a:lnTo>
                  <a:lnTo>
                    <a:pt x="2604" y="16497"/>
                  </a:lnTo>
                  <a:lnTo>
                    <a:pt x="2458" y="16473"/>
                  </a:lnTo>
                  <a:lnTo>
                    <a:pt x="2433" y="16473"/>
                  </a:lnTo>
                  <a:lnTo>
                    <a:pt x="2433" y="16522"/>
                  </a:lnTo>
                  <a:lnTo>
                    <a:pt x="2482" y="16619"/>
                  </a:lnTo>
                  <a:lnTo>
                    <a:pt x="2555" y="16692"/>
                  </a:lnTo>
                  <a:lnTo>
                    <a:pt x="2725" y="16862"/>
                  </a:lnTo>
                  <a:lnTo>
                    <a:pt x="2896" y="17008"/>
                  </a:lnTo>
                  <a:lnTo>
                    <a:pt x="3090" y="17130"/>
                  </a:lnTo>
                  <a:lnTo>
                    <a:pt x="2920" y="17300"/>
                  </a:lnTo>
                  <a:lnTo>
                    <a:pt x="2871" y="17276"/>
                  </a:lnTo>
                  <a:lnTo>
                    <a:pt x="2774" y="17203"/>
                  </a:lnTo>
                  <a:lnTo>
                    <a:pt x="2701" y="17106"/>
                  </a:lnTo>
                  <a:lnTo>
                    <a:pt x="2604" y="17008"/>
                  </a:lnTo>
                  <a:lnTo>
                    <a:pt x="2506" y="16935"/>
                  </a:lnTo>
                  <a:lnTo>
                    <a:pt x="2385" y="16887"/>
                  </a:lnTo>
                  <a:lnTo>
                    <a:pt x="2336" y="16862"/>
                  </a:lnTo>
                  <a:lnTo>
                    <a:pt x="2263" y="16887"/>
                  </a:lnTo>
                  <a:lnTo>
                    <a:pt x="2239" y="16911"/>
                  </a:lnTo>
                  <a:lnTo>
                    <a:pt x="2239" y="16960"/>
                  </a:lnTo>
                  <a:lnTo>
                    <a:pt x="2287" y="17057"/>
                  </a:lnTo>
                  <a:lnTo>
                    <a:pt x="2336" y="17179"/>
                  </a:lnTo>
                  <a:lnTo>
                    <a:pt x="2433" y="17300"/>
                  </a:lnTo>
                  <a:lnTo>
                    <a:pt x="2506" y="17422"/>
                  </a:lnTo>
                  <a:lnTo>
                    <a:pt x="2652" y="17544"/>
                  </a:lnTo>
                  <a:lnTo>
                    <a:pt x="2531" y="17617"/>
                  </a:lnTo>
                  <a:lnTo>
                    <a:pt x="2336" y="17519"/>
                  </a:lnTo>
                  <a:lnTo>
                    <a:pt x="2166" y="17398"/>
                  </a:lnTo>
                  <a:lnTo>
                    <a:pt x="2068" y="17325"/>
                  </a:lnTo>
                  <a:lnTo>
                    <a:pt x="1995" y="17300"/>
                  </a:lnTo>
                  <a:lnTo>
                    <a:pt x="1898" y="17252"/>
                  </a:lnTo>
                  <a:lnTo>
                    <a:pt x="1777" y="17227"/>
                  </a:lnTo>
                  <a:lnTo>
                    <a:pt x="1752" y="17252"/>
                  </a:lnTo>
                  <a:lnTo>
                    <a:pt x="1728" y="17276"/>
                  </a:lnTo>
                  <a:lnTo>
                    <a:pt x="1777" y="17398"/>
                  </a:lnTo>
                  <a:lnTo>
                    <a:pt x="1825" y="17519"/>
                  </a:lnTo>
                  <a:lnTo>
                    <a:pt x="1898" y="17641"/>
                  </a:lnTo>
                  <a:lnTo>
                    <a:pt x="1995" y="17738"/>
                  </a:lnTo>
                  <a:lnTo>
                    <a:pt x="2117" y="17860"/>
                  </a:lnTo>
                  <a:lnTo>
                    <a:pt x="1874" y="17763"/>
                  </a:lnTo>
                  <a:lnTo>
                    <a:pt x="1679" y="17665"/>
                  </a:lnTo>
                  <a:lnTo>
                    <a:pt x="1582" y="17617"/>
                  </a:lnTo>
                  <a:lnTo>
                    <a:pt x="1485" y="17592"/>
                  </a:lnTo>
                  <a:lnTo>
                    <a:pt x="1436" y="17592"/>
                  </a:lnTo>
                  <a:lnTo>
                    <a:pt x="1363" y="17641"/>
                  </a:lnTo>
                  <a:lnTo>
                    <a:pt x="1339" y="17690"/>
                  </a:lnTo>
                  <a:lnTo>
                    <a:pt x="1339" y="17738"/>
                  </a:lnTo>
                  <a:lnTo>
                    <a:pt x="1412" y="17860"/>
                  </a:lnTo>
                  <a:lnTo>
                    <a:pt x="1509" y="17957"/>
                  </a:lnTo>
                  <a:lnTo>
                    <a:pt x="1363" y="17909"/>
                  </a:lnTo>
                  <a:lnTo>
                    <a:pt x="1266" y="17836"/>
                  </a:lnTo>
                  <a:lnTo>
                    <a:pt x="1168" y="17738"/>
                  </a:lnTo>
                  <a:lnTo>
                    <a:pt x="1095" y="17592"/>
                  </a:lnTo>
                  <a:lnTo>
                    <a:pt x="1071" y="17422"/>
                  </a:lnTo>
                  <a:lnTo>
                    <a:pt x="1095" y="17227"/>
                  </a:lnTo>
                  <a:lnTo>
                    <a:pt x="1144" y="17057"/>
                  </a:lnTo>
                  <a:lnTo>
                    <a:pt x="1217" y="16887"/>
                  </a:lnTo>
                  <a:lnTo>
                    <a:pt x="1436" y="16522"/>
                  </a:lnTo>
                  <a:lnTo>
                    <a:pt x="1631" y="16254"/>
                  </a:lnTo>
                  <a:lnTo>
                    <a:pt x="1777" y="16059"/>
                  </a:lnTo>
                  <a:lnTo>
                    <a:pt x="1947" y="15889"/>
                  </a:lnTo>
                  <a:lnTo>
                    <a:pt x="2117" y="15719"/>
                  </a:lnTo>
                  <a:lnTo>
                    <a:pt x="2287" y="15548"/>
                  </a:lnTo>
                  <a:close/>
                  <a:moveTo>
                    <a:pt x="7689" y="2336"/>
                  </a:moveTo>
                  <a:lnTo>
                    <a:pt x="7203" y="2360"/>
                  </a:lnTo>
                  <a:lnTo>
                    <a:pt x="6716" y="2409"/>
                  </a:lnTo>
                  <a:lnTo>
                    <a:pt x="6205" y="2482"/>
                  </a:lnTo>
                  <a:lnTo>
                    <a:pt x="5718" y="2604"/>
                  </a:lnTo>
                  <a:lnTo>
                    <a:pt x="5256" y="2725"/>
                  </a:lnTo>
                  <a:lnTo>
                    <a:pt x="4794" y="2896"/>
                  </a:lnTo>
                  <a:lnTo>
                    <a:pt x="4404" y="3066"/>
                  </a:lnTo>
                  <a:lnTo>
                    <a:pt x="4015" y="3261"/>
                  </a:lnTo>
                  <a:lnTo>
                    <a:pt x="3626" y="3480"/>
                  </a:lnTo>
                  <a:lnTo>
                    <a:pt x="3261" y="3723"/>
                  </a:lnTo>
                  <a:lnTo>
                    <a:pt x="2896" y="3966"/>
                  </a:lnTo>
                  <a:lnTo>
                    <a:pt x="2555" y="4258"/>
                  </a:lnTo>
                  <a:lnTo>
                    <a:pt x="2214" y="4526"/>
                  </a:lnTo>
                  <a:lnTo>
                    <a:pt x="1923" y="4842"/>
                  </a:lnTo>
                  <a:lnTo>
                    <a:pt x="1655" y="5134"/>
                  </a:lnTo>
                  <a:lnTo>
                    <a:pt x="1412" y="5451"/>
                  </a:lnTo>
                  <a:lnTo>
                    <a:pt x="1217" y="5791"/>
                  </a:lnTo>
                  <a:lnTo>
                    <a:pt x="1071" y="6156"/>
                  </a:lnTo>
                  <a:lnTo>
                    <a:pt x="657" y="7105"/>
                  </a:lnTo>
                  <a:lnTo>
                    <a:pt x="463" y="7592"/>
                  </a:lnTo>
                  <a:lnTo>
                    <a:pt x="292" y="8078"/>
                  </a:lnTo>
                  <a:lnTo>
                    <a:pt x="171" y="8565"/>
                  </a:lnTo>
                  <a:lnTo>
                    <a:pt x="73" y="9052"/>
                  </a:lnTo>
                  <a:lnTo>
                    <a:pt x="25" y="9563"/>
                  </a:lnTo>
                  <a:lnTo>
                    <a:pt x="0" y="10074"/>
                  </a:lnTo>
                  <a:lnTo>
                    <a:pt x="25" y="10585"/>
                  </a:lnTo>
                  <a:lnTo>
                    <a:pt x="49" y="11096"/>
                  </a:lnTo>
                  <a:lnTo>
                    <a:pt x="122" y="11607"/>
                  </a:lnTo>
                  <a:lnTo>
                    <a:pt x="195" y="12093"/>
                  </a:lnTo>
                  <a:lnTo>
                    <a:pt x="268" y="12531"/>
                  </a:lnTo>
                  <a:lnTo>
                    <a:pt x="414" y="12945"/>
                  </a:lnTo>
                  <a:lnTo>
                    <a:pt x="584" y="13359"/>
                  </a:lnTo>
                  <a:lnTo>
                    <a:pt x="779" y="13723"/>
                  </a:lnTo>
                  <a:lnTo>
                    <a:pt x="1022" y="14088"/>
                  </a:lnTo>
                  <a:lnTo>
                    <a:pt x="1290" y="14453"/>
                  </a:lnTo>
                  <a:lnTo>
                    <a:pt x="1558" y="14794"/>
                  </a:lnTo>
                  <a:lnTo>
                    <a:pt x="1850" y="15135"/>
                  </a:lnTo>
                  <a:lnTo>
                    <a:pt x="1995" y="15281"/>
                  </a:lnTo>
                  <a:lnTo>
                    <a:pt x="1850" y="15378"/>
                  </a:lnTo>
                  <a:lnTo>
                    <a:pt x="1704" y="15500"/>
                  </a:lnTo>
                  <a:lnTo>
                    <a:pt x="1582" y="15621"/>
                  </a:lnTo>
                  <a:lnTo>
                    <a:pt x="1460" y="15767"/>
                  </a:lnTo>
                  <a:lnTo>
                    <a:pt x="1217" y="16084"/>
                  </a:lnTo>
                  <a:lnTo>
                    <a:pt x="1047" y="16351"/>
                  </a:lnTo>
                  <a:lnTo>
                    <a:pt x="925" y="16546"/>
                  </a:lnTo>
                  <a:lnTo>
                    <a:pt x="828" y="16741"/>
                  </a:lnTo>
                  <a:lnTo>
                    <a:pt x="730" y="16960"/>
                  </a:lnTo>
                  <a:lnTo>
                    <a:pt x="682" y="17179"/>
                  </a:lnTo>
                  <a:lnTo>
                    <a:pt x="633" y="17398"/>
                  </a:lnTo>
                  <a:lnTo>
                    <a:pt x="657" y="17617"/>
                  </a:lnTo>
                  <a:lnTo>
                    <a:pt x="706" y="17836"/>
                  </a:lnTo>
                  <a:lnTo>
                    <a:pt x="828" y="18055"/>
                  </a:lnTo>
                  <a:lnTo>
                    <a:pt x="901" y="18152"/>
                  </a:lnTo>
                  <a:lnTo>
                    <a:pt x="974" y="18225"/>
                  </a:lnTo>
                  <a:lnTo>
                    <a:pt x="1144" y="18322"/>
                  </a:lnTo>
                  <a:lnTo>
                    <a:pt x="1339" y="18395"/>
                  </a:lnTo>
                  <a:lnTo>
                    <a:pt x="1558" y="18420"/>
                  </a:lnTo>
                  <a:lnTo>
                    <a:pt x="1777" y="18420"/>
                  </a:lnTo>
                  <a:lnTo>
                    <a:pt x="1995" y="18371"/>
                  </a:lnTo>
                  <a:lnTo>
                    <a:pt x="2190" y="18322"/>
                  </a:lnTo>
                  <a:lnTo>
                    <a:pt x="2385" y="18249"/>
                  </a:lnTo>
                  <a:lnTo>
                    <a:pt x="2604" y="18128"/>
                  </a:lnTo>
                  <a:lnTo>
                    <a:pt x="2823" y="18006"/>
                  </a:lnTo>
                  <a:lnTo>
                    <a:pt x="3042" y="17836"/>
                  </a:lnTo>
                  <a:lnTo>
                    <a:pt x="3236" y="17665"/>
                  </a:lnTo>
                  <a:lnTo>
                    <a:pt x="3431" y="17471"/>
                  </a:lnTo>
                  <a:lnTo>
                    <a:pt x="3601" y="17276"/>
                  </a:lnTo>
                  <a:lnTo>
                    <a:pt x="3893" y="16838"/>
                  </a:lnTo>
                  <a:lnTo>
                    <a:pt x="4258" y="17081"/>
                  </a:lnTo>
                  <a:lnTo>
                    <a:pt x="4648" y="17276"/>
                  </a:lnTo>
                  <a:lnTo>
                    <a:pt x="4867" y="17398"/>
                  </a:lnTo>
                  <a:lnTo>
                    <a:pt x="5110" y="17495"/>
                  </a:lnTo>
                  <a:lnTo>
                    <a:pt x="5353" y="17568"/>
                  </a:lnTo>
                  <a:lnTo>
                    <a:pt x="5597" y="17641"/>
                  </a:lnTo>
                  <a:lnTo>
                    <a:pt x="6083" y="17738"/>
                  </a:lnTo>
                  <a:lnTo>
                    <a:pt x="6594" y="17811"/>
                  </a:lnTo>
                  <a:lnTo>
                    <a:pt x="7057" y="17884"/>
                  </a:lnTo>
                  <a:lnTo>
                    <a:pt x="7519" y="17909"/>
                  </a:lnTo>
                  <a:lnTo>
                    <a:pt x="8006" y="17909"/>
                  </a:lnTo>
                  <a:lnTo>
                    <a:pt x="8492" y="17860"/>
                  </a:lnTo>
                  <a:lnTo>
                    <a:pt x="8541" y="17884"/>
                  </a:lnTo>
                  <a:lnTo>
                    <a:pt x="8590" y="17860"/>
                  </a:lnTo>
                  <a:lnTo>
                    <a:pt x="8736" y="17811"/>
                  </a:lnTo>
                  <a:lnTo>
                    <a:pt x="8906" y="17787"/>
                  </a:lnTo>
                  <a:lnTo>
                    <a:pt x="9222" y="17738"/>
                  </a:lnTo>
                  <a:lnTo>
                    <a:pt x="9514" y="17690"/>
                  </a:lnTo>
                  <a:lnTo>
                    <a:pt x="9782" y="17592"/>
                  </a:lnTo>
                  <a:lnTo>
                    <a:pt x="10317" y="17398"/>
                  </a:lnTo>
                  <a:lnTo>
                    <a:pt x="11120" y="17130"/>
                  </a:lnTo>
                  <a:lnTo>
                    <a:pt x="11509" y="16984"/>
                  </a:lnTo>
                  <a:lnTo>
                    <a:pt x="11899" y="16789"/>
                  </a:lnTo>
                  <a:lnTo>
                    <a:pt x="11899" y="16814"/>
                  </a:lnTo>
                  <a:lnTo>
                    <a:pt x="11996" y="17033"/>
                  </a:lnTo>
                  <a:lnTo>
                    <a:pt x="12118" y="17227"/>
                  </a:lnTo>
                  <a:lnTo>
                    <a:pt x="12288" y="17446"/>
                  </a:lnTo>
                  <a:lnTo>
                    <a:pt x="12483" y="17641"/>
                  </a:lnTo>
                  <a:lnTo>
                    <a:pt x="12702" y="17811"/>
                  </a:lnTo>
                  <a:lnTo>
                    <a:pt x="12921" y="17957"/>
                  </a:lnTo>
                  <a:lnTo>
                    <a:pt x="13115" y="18079"/>
                  </a:lnTo>
                  <a:lnTo>
                    <a:pt x="13334" y="18176"/>
                  </a:lnTo>
                  <a:lnTo>
                    <a:pt x="13529" y="18249"/>
                  </a:lnTo>
                  <a:lnTo>
                    <a:pt x="13748" y="18298"/>
                  </a:lnTo>
                  <a:lnTo>
                    <a:pt x="13991" y="18347"/>
                  </a:lnTo>
                  <a:lnTo>
                    <a:pt x="14259" y="18347"/>
                  </a:lnTo>
                  <a:lnTo>
                    <a:pt x="14478" y="18322"/>
                  </a:lnTo>
                  <a:lnTo>
                    <a:pt x="14721" y="18249"/>
                  </a:lnTo>
                  <a:lnTo>
                    <a:pt x="14819" y="18176"/>
                  </a:lnTo>
                  <a:lnTo>
                    <a:pt x="14892" y="18103"/>
                  </a:lnTo>
                  <a:lnTo>
                    <a:pt x="14989" y="18030"/>
                  </a:lnTo>
                  <a:lnTo>
                    <a:pt x="15038" y="17933"/>
                  </a:lnTo>
                  <a:lnTo>
                    <a:pt x="15135" y="17763"/>
                  </a:lnTo>
                  <a:lnTo>
                    <a:pt x="15159" y="17568"/>
                  </a:lnTo>
                  <a:lnTo>
                    <a:pt x="15184" y="17373"/>
                  </a:lnTo>
                  <a:lnTo>
                    <a:pt x="15159" y="17203"/>
                  </a:lnTo>
                  <a:lnTo>
                    <a:pt x="15111" y="17008"/>
                  </a:lnTo>
                  <a:lnTo>
                    <a:pt x="15062" y="16838"/>
                  </a:lnTo>
                  <a:lnTo>
                    <a:pt x="14965" y="16643"/>
                  </a:lnTo>
                  <a:lnTo>
                    <a:pt x="14867" y="16473"/>
                  </a:lnTo>
                  <a:lnTo>
                    <a:pt x="14600" y="16132"/>
                  </a:lnTo>
                  <a:lnTo>
                    <a:pt x="14308" y="15792"/>
                  </a:lnTo>
                  <a:lnTo>
                    <a:pt x="13991" y="15524"/>
                  </a:lnTo>
                  <a:lnTo>
                    <a:pt x="13675" y="15281"/>
                  </a:lnTo>
                  <a:lnTo>
                    <a:pt x="13967" y="14916"/>
                  </a:lnTo>
                  <a:lnTo>
                    <a:pt x="14235" y="14551"/>
                  </a:lnTo>
                  <a:lnTo>
                    <a:pt x="14478" y="14137"/>
                  </a:lnTo>
                  <a:lnTo>
                    <a:pt x="14673" y="13748"/>
                  </a:lnTo>
                  <a:lnTo>
                    <a:pt x="14916" y="13237"/>
                  </a:lnTo>
                  <a:lnTo>
                    <a:pt x="15111" y="12677"/>
                  </a:lnTo>
                  <a:lnTo>
                    <a:pt x="15257" y="12118"/>
                  </a:lnTo>
                  <a:lnTo>
                    <a:pt x="15378" y="11534"/>
                  </a:lnTo>
                  <a:lnTo>
                    <a:pt x="15476" y="10950"/>
                  </a:lnTo>
                  <a:lnTo>
                    <a:pt x="15524" y="10366"/>
                  </a:lnTo>
                  <a:lnTo>
                    <a:pt x="15549" y="9782"/>
                  </a:lnTo>
                  <a:lnTo>
                    <a:pt x="15549" y="9222"/>
                  </a:lnTo>
                  <a:lnTo>
                    <a:pt x="15524" y="8979"/>
                  </a:lnTo>
                  <a:lnTo>
                    <a:pt x="15476" y="8735"/>
                  </a:lnTo>
                  <a:lnTo>
                    <a:pt x="15354" y="8249"/>
                  </a:lnTo>
                  <a:lnTo>
                    <a:pt x="15208" y="7786"/>
                  </a:lnTo>
                  <a:lnTo>
                    <a:pt x="15038" y="7348"/>
                  </a:lnTo>
                  <a:lnTo>
                    <a:pt x="14867" y="6910"/>
                  </a:lnTo>
                  <a:lnTo>
                    <a:pt x="14794" y="6691"/>
                  </a:lnTo>
                  <a:lnTo>
                    <a:pt x="14697" y="6472"/>
                  </a:lnTo>
                  <a:lnTo>
                    <a:pt x="14575" y="6278"/>
                  </a:lnTo>
                  <a:lnTo>
                    <a:pt x="14429" y="6107"/>
                  </a:lnTo>
                  <a:lnTo>
                    <a:pt x="14381" y="6107"/>
                  </a:lnTo>
                  <a:lnTo>
                    <a:pt x="13991" y="6034"/>
                  </a:lnTo>
                  <a:lnTo>
                    <a:pt x="13578" y="5961"/>
                  </a:lnTo>
                  <a:lnTo>
                    <a:pt x="13042" y="6521"/>
                  </a:lnTo>
                  <a:lnTo>
                    <a:pt x="12458" y="7105"/>
                  </a:lnTo>
                  <a:lnTo>
                    <a:pt x="12580" y="7202"/>
                  </a:lnTo>
                  <a:lnTo>
                    <a:pt x="12702" y="7324"/>
                  </a:lnTo>
                  <a:lnTo>
                    <a:pt x="12799" y="7470"/>
                  </a:lnTo>
                  <a:lnTo>
                    <a:pt x="12872" y="7616"/>
                  </a:lnTo>
                  <a:lnTo>
                    <a:pt x="13018" y="7957"/>
                  </a:lnTo>
                  <a:lnTo>
                    <a:pt x="13140" y="8249"/>
                  </a:lnTo>
                  <a:lnTo>
                    <a:pt x="13213" y="8468"/>
                  </a:lnTo>
                  <a:lnTo>
                    <a:pt x="13286" y="8687"/>
                  </a:lnTo>
                  <a:lnTo>
                    <a:pt x="13383" y="9173"/>
                  </a:lnTo>
                  <a:lnTo>
                    <a:pt x="13407" y="9684"/>
                  </a:lnTo>
                  <a:lnTo>
                    <a:pt x="13407" y="10147"/>
                  </a:lnTo>
                  <a:lnTo>
                    <a:pt x="13383" y="10585"/>
                  </a:lnTo>
                  <a:lnTo>
                    <a:pt x="13310" y="11023"/>
                  </a:lnTo>
                  <a:lnTo>
                    <a:pt x="13188" y="11436"/>
                  </a:lnTo>
                  <a:lnTo>
                    <a:pt x="13042" y="11850"/>
                  </a:lnTo>
                  <a:lnTo>
                    <a:pt x="12872" y="12264"/>
                  </a:lnTo>
                  <a:lnTo>
                    <a:pt x="12677" y="12653"/>
                  </a:lnTo>
                  <a:lnTo>
                    <a:pt x="12458" y="13018"/>
                  </a:lnTo>
                  <a:lnTo>
                    <a:pt x="12239" y="13383"/>
                  </a:lnTo>
                  <a:lnTo>
                    <a:pt x="11923" y="13748"/>
                  </a:lnTo>
                  <a:lnTo>
                    <a:pt x="11582" y="14088"/>
                  </a:lnTo>
                  <a:lnTo>
                    <a:pt x="11217" y="14380"/>
                  </a:lnTo>
                  <a:lnTo>
                    <a:pt x="10828" y="14648"/>
                  </a:lnTo>
                  <a:lnTo>
                    <a:pt x="10414" y="14867"/>
                  </a:lnTo>
                  <a:lnTo>
                    <a:pt x="9976" y="15062"/>
                  </a:lnTo>
                  <a:lnTo>
                    <a:pt x="9539" y="15256"/>
                  </a:lnTo>
                  <a:lnTo>
                    <a:pt x="9101" y="15427"/>
                  </a:lnTo>
                  <a:lnTo>
                    <a:pt x="8809" y="15524"/>
                  </a:lnTo>
                  <a:lnTo>
                    <a:pt x="8517" y="15597"/>
                  </a:lnTo>
                  <a:lnTo>
                    <a:pt x="8225" y="15646"/>
                  </a:lnTo>
                  <a:lnTo>
                    <a:pt x="7957" y="15670"/>
                  </a:lnTo>
                  <a:lnTo>
                    <a:pt x="7397" y="15670"/>
                  </a:lnTo>
                  <a:lnTo>
                    <a:pt x="7130" y="15646"/>
                  </a:lnTo>
                  <a:lnTo>
                    <a:pt x="6862" y="15597"/>
                  </a:lnTo>
                  <a:lnTo>
                    <a:pt x="6594" y="15548"/>
                  </a:lnTo>
                  <a:lnTo>
                    <a:pt x="6327" y="15475"/>
                  </a:lnTo>
                  <a:lnTo>
                    <a:pt x="5816" y="15281"/>
                  </a:lnTo>
                  <a:lnTo>
                    <a:pt x="5280" y="15062"/>
                  </a:lnTo>
                  <a:lnTo>
                    <a:pt x="4769" y="14770"/>
                  </a:lnTo>
                  <a:lnTo>
                    <a:pt x="4015" y="14307"/>
                  </a:lnTo>
                  <a:lnTo>
                    <a:pt x="3918" y="14259"/>
                  </a:lnTo>
                  <a:lnTo>
                    <a:pt x="3820" y="14161"/>
                  </a:lnTo>
                  <a:lnTo>
                    <a:pt x="3674" y="13991"/>
                  </a:lnTo>
                  <a:lnTo>
                    <a:pt x="3382" y="13602"/>
                  </a:lnTo>
                  <a:lnTo>
                    <a:pt x="3066" y="13164"/>
                  </a:lnTo>
                  <a:lnTo>
                    <a:pt x="2774" y="12726"/>
                  </a:lnTo>
                  <a:lnTo>
                    <a:pt x="2652" y="12483"/>
                  </a:lnTo>
                  <a:lnTo>
                    <a:pt x="2555" y="12239"/>
                  </a:lnTo>
                  <a:lnTo>
                    <a:pt x="2458" y="11972"/>
                  </a:lnTo>
                  <a:lnTo>
                    <a:pt x="2360" y="11728"/>
                  </a:lnTo>
                  <a:lnTo>
                    <a:pt x="2263" y="11242"/>
                  </a:lnTo>
                  <a:lnTo>
                    <a:pt x="2214" y="10731"/>
                  </a:lnTo>
                  <a:lnTo>
                    <a:pt x="2214" y="10220"/>
                  </a:lnTo>
                  <a:lnTo>
                    <a:pt x="2239" y="9684"/>
                  </a:lnTo>
                  <a:lnTo>
                    <a:pt x="2336" y="9149"/>
                  </a:lnTo>
                  <a:lnTo>
                    <a:pt x="2433" y="8662"/>
                  </a:lnTo>
                  <a:lnTo>
                    <a:pt x="2604" y="8151"/>
                  </a:lnTo>
                  <a:lnTo>
                    <a:pt x="2774" y="7713"/>
                  </a:lnTo>
                  <a:lnTo>
                    <a:pt x="2969" y="7324"/>
                  </a:lnTo>
                  <a:lnTo>
                    <a:pt x="3188" y="6959"/>
                  </a:lnTo>
                  <a:lnTo>
                    <a:pt x="3431" y="6618"/>
                  </a:lnTo>
                  <a:lnTo>
                    <a:pt x="3699" y="6302"/>
                  </a:lnTo>
                  <a:lnTo>
                    <a:pt x="4015" y="6010"/>
                  </a:lnTo>
                  <a:lnTo>
                    <a:pt x="4331" y="5742"/>
                  </a:lnTo>
                  <a:lnTo>
                    <a:pt x="4648" y="5499"/>
                  </a:lnTo>
                  <a:lnTo>
                    <a:pt x="5013" y="5280"/>
                  </a:lnTo>
                  <a:lnTo>
                    <a:pt x="5378" y="5086"/>
                  </a:lnTo>
                  <a:lnTo>
                    <a:pt x="5767" y="4915"/>
                  </a:lnTo>
                  <a:lnTo>
                    <a:pt x="6156" y="4794"/>
                  </a:lnTo>
                  <a:lnTo>
                    <a:pt x="6570" y="4672"/>
                  </a:lnTo>
                  <a:lnTo>
                    <a:pt x="6984" y="4599"/>
                  </a:lnTo>
                  <a:lnTo>
                    <a:pt x="7397" y="4550"/>
                  </a:lnTo>
                  <a:lnTo>
                    <a:pt x="7811" y="4526"/>
                  </a:lnTo>
                  <a:lnTo>
                    <a:pt x="8225" y="4526"/>
                  </a:lnTo>
                  <a:lnTo>
                    <a:pt x="8614" y="4575"/>
                  </a:lnTo>
                  <a:lnTo>
                    <a:pt x="8979" y="4623"/>
                  </a:lnTo>
                  <a:lnTo>
                    <a:pt x="9344" y="4696"/>
                  </a:lnTo>
                  <a:lnTo>
                    <a:pt x="9685" y="4794"/>
                  </a:lnTo>
                  <a:lnTo>
                    <a:pt x="10049" y="4940"/>
                  </a:lnTo>
                  <a:lnTo>
                    <a:pt x="10390" y="5086"/>
                  </a:lnTo>
                  <a:lnTo>
                    <a:pt x="10706" y="5280"/>
                  </a:lnTo>
                  <a:lnTo>
                    <a:pt x="10998" y="5499"/>
                  </a:lnTo>
                  <a:lnTo>
                    <a:pt x="11363" y="5134"/>
                  </a:lnTo>
                  <a:lnTo>
                    <a:pt x="11704" y="4745"/>
                  </a:lnTo>
                  <a:lnTo>
                    <a:pt x="11874" y="4575"/>
                  </a:lnTo>
                  <a:lnTo>
                    <a:pt x="11801" y="4258"/>
                  </a:lnTo>
                  <a:lnTo>
                    <a:pt x="11777" y="3942"/>
                  </a:lnTo>
                  <a:lnTo>
                    <a:pt x="11728" y="3650"/>
                  </a:lnTo>
                  <a:lnTo>
                    <a:pt x="11680" y="3382"/>
                  </a:lnTo>
                  <a:lnTo>
                    <a:pt x="11169" y="3042"/>
                  </a:lnTo>
                  <a:lnTo>
                    <a:pt x="10925" y="2871"/>
                  </a:lnTo>
                  <a:lnTo>
                    <a:pt x="10633" y="2750"/>
                  </a:lnTo>
                  <a:lnTo>
                    <a:pt x="10147" y="2579"/>
                  </a:lnTo>
                  <a:lnTo>
                    <a:pt x="9685" y="2458"/>
                  </a:lnTo>
                  <a:lnTo>
                    <a:pt x="9174" y="2385"/>
                  </a:lnTo>
                  <a:lnTo>
                    <a:pt x="8687" y="2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CA36E30-07CF-175E-2307-46289B9F3BBF}"/>
              </a:ext>
            </a:extLst>
          </p:cNvPr>
          <p:cNvGrpSpPr/>
          <p:nvPr/>
        </p:nvGrpSpPr>
        <p:grpSpPr>
          <a:xfrm>
            <a:off x="3528224" y="3932327"/>
            <a:ext cx="2263694" cy="573188"/>
            <a:chOff x="3528224" y="3932327"/>
            <a:chExt cx="2263694" cy="573188"/>
          </a:xfrm>
        </p:grpSpPr>
        <p:sp>
          <p:nvSpPr>
            <p:cNvPr id="11" name="Shape 343">
              <a:extLst>
                <a:ext uri="{FF2B5EF4-FFF2-40B4-BE49-F238E27FC236}">
                  <a16:creationId xmlns:a16="http://schemas.microsoft.com/office/drawing/2014/main" id="{504C0470-8312-C3C8-3CAE-8AE03763F435}"/>
                </a:ext>
              </a:extLst>
            </p:cNvPr>
            <p:cNvSpPr/>
            <p:nvPr/>
          </p:nvSpPr>
          <p:spPr>
            <a:xfrm>
              <a:off x="4306491" y="3932327"/>
              <a:ext cx="731122" cy="573188"/>
            </a:xfrm>
            <a:custGeom>
              <a:avLst/>
              <a:gdLst/>
              <a:ahLst/>
              <a:cxnLst/>
              <a:rect l="0" t="0" r="0" b="0"/>
              <a:pathLst>
                <a:path w="18177" h="13384" extrusionOk="0">
                  <a:moveTo>
                    <a:pt x="10877" y="4039"/>
                  </a:moveTo>
                  <a:lnTo>
                    <a:pt x="10755" y="4064"/>
                  </a:lnTo>
                  <a:lnTo>
                    <a:pt x="10707" y="4088"/>
                  </a:lnTo>
                  <a:lnTo>
                    <a:pt x="10634" y="4112"/>
                  </a:lnTo>
                  <a:lnTo>
                    <a:pt x="10609" y="4185"/>
                  </a:lnTo>
                  <a:lnTo>
                    <a:pt x="10561" y="4258"/>
                  </a:lnTo>
                  <a:lnTo>
                    <a:pt x="10536" y="4331"/>
                  </a:lnTo>
                  <a:lnTo>
                    <a:pt x="10536" y="4429"/>
                  </a:lnTo>
                  <a:lnTo>
                    <a:pt x="10561" y="4575"/>
                  </a:lnTo>
                  <a:lnTo>
                    <a:pt x="10585" y="4623"/>
                  </a:lnTo>
                  <a:lnTo>
                    <a:pt x="10634" y="4696"/>
                  </a:lnTo>
                  <a:lnTo>
                    <a:pt x="10707" y="4745"/>
                  </a:lnTo>
                  <a:lnTo>
                    <a:pt x="10780" y="4769"/>
                  </a:lnTo>
                  <a:lnTo>
                    <a:pt x="10828" y="4794"/>
                  </a:lnTo>
                  <a:lnTo>
                    <a:pt x="10999" y="4794"/>
                  </a:lnTo>
                  <a:lnTo>
                    <a:pt x="11047" y="4769"/>
                  </a:lnTo>
                  <a:lnTo>
                    <a:pt x="11169" y="4696"/>
                  </a:lnTo>
                  <a:lnTo>
                    <a:pt x="11266" y="4575"/>
                  </a:lnTo>
                  <a:lnTo>
                    <a:pt x="11291" y="4502"/>
                  </a:lnTo>
                  <a:lnTo>
                    <a:pt x="11291" y="4429"/>
                  </a:lnTo>
                  <a:lnTo>
                    <a:pt x="11291" y="4356"/>
                  </a:lnTo>
                  <a:lnTo>
                    <a:pt x="11266" y="4283"/>
                  </a:lnTo>
                  <a:lnTo>
                    <a:pt x="11169" y="4161"/>
                  </a:lnTo>
                  <a:lnTo>
                    <a:pt x="11120" y="4088"/>
                  </a:lnTo>
                  <a:lnTo>
                    <a:pt x="11047" y="4064"/>
                  </a:lnTo>
                  <a:lnTo>
                    <a:pt x="10950" y="4039"/>
                  </a:lnTo>
                  <a:close/>
                  <a:moveTo>
                    <a:pt x="12361" y="3942"/>
                  </a:moveTo>
                  <a:lnTo>
                    <a:pt x="12288" y="3966"/>
                  </a:lnTo>
                  <a:lnTo>
                    <a:pt x="12215" y="4015"/>
                  </a:lnTo>
                  <a:lnTo>
                    <a:pt x="12142" y="4064"/>
                  </a:lnTo>
                  <a:lnTo>
                    <a:pt x="12093" y="4137"/>
                  </a:lnTo>
                  <a:lnTo>
                    <a:pt x="12045" y="4210"/>
                  </a:lnTo>
                  <a:lnTo>
                    <a:pt x="12020" y="4307"/>
                  </a:lnTo>
                  <a:lnTo>
                    <a:pt x="11996" y="4380"/>
                  </a:lnTo>
                  <a:lnTo>
                    <a:pt x="12020" y="4477"/>
                  </a:lnTo>
                  <a:lnTo>
                    <a:pt x="12045" y="4550"/>
                  </a:lnTo>
                  <a:lnTo>
                    <a:pt x="12093" y="4623"/>
                  </a:lnTo>
                  <a:lnTo>
                    <a:pt x="12142" y="4696"/>
                  </a:lnTo>
                  <a:lnTo>
                    <a:pt x="12215" y="4745"/>
                  </a:lnTo>
                  <a:lnTo>
                    <a:pt x="12288" y="4794"/>
                  </a:lnTo>
                  <a:lnTo>
                    <a:pt x="12361" y="4818"/>
                  </a:lnTo>
                  <a:lnTo>
                    <a:pt x="12531" y="4818"/>
                  </a:lnTo>
                  <a:lnTo>
                    <a:pt x="12629" y="4794"/>
                  </a:lnTo>
                  <a:lnTo>
                    <a:pt x="12702" y="4745"/>
                  </a:lnTo>
                  <a:lnTo>
                    <a:pt x="12750" y="4696"/>
                  </a:lnTo>
                  <a:lnTo>
                    <a:pt x="12823" y="4623"/>
                  </a:lnTo>
                  <a:lnTo>
                    <a:pt x="12848" y="4550"/>
                  </a:lnTo>
                  <a:lnTo>
                    <a:pt x="12872" y="4477"/>
                  </a:lnTo>
                  <a:lnTo>
                    <a:pt x="12896" y="4380"/>
                  </a:lnTo>
                  <a:lnTo>
                    <a:pt x="12872" y="4307"/>
                  </a:lnTo>
                  <a:lnTo>
                    <a:pt x="12848" y="4210"/>
                  </a:lnTo>
                  <a:lnTo>
                    <a:pt x="12823" y="4137"/>
                  </a:lnTo>
                  <a:lnTo>
                    <a:pt x="12750" y="4064"/>
                  </a:lnTo>
                  <a:lnTo>
                    <a:pt x="12702" y="4015"/>
                  </a:lnTo>
                  <a:lnTo>
                    <a:pt x="12629" y="3966"/>
                  </a:lnTo>
                  <a:lnTo>
                    <a:pt x="12531" y="3942"/>
                  </a:lnTo>
                  <a:close/>
                  <a:moveTo>
                    <a:pt x="11534" y="5013"/>
                  </a:moveTo>
                  <a:lnTo>
                    <a:pt x="11412" y="5061"/>
                  </a:lnTo>
                  <a:lnTo>
                    <a:pt x="11315" y="5110"/>
                  </a:lnTo>
                  <a:lnTo>
                    <a:pt x="11242" y="5232"/>
                  </a:lnTo>
                  <a:lnTo>
                    <a:pt x="11218" y="5353"/>
                  </a:lnTo>
                  <a:lnTo>
                    <a:pt x="11242" y="5475"/>
                  </a:lnTo>
                  <a:lnTo>
                    <a:pt x="11315" y="5572"/>
                  </a:lnTo>
                  <a:lnTo>
                    <a:pt x="11412" y="5645"/>
                  </a:lnTo>
                  <a:lnTo>
                    <a:pt x="11534" y="5670"/>
                  </a:lnTo>
                  <a:lnTo>
                    <a:pt x="11655" y="5645"/>
                  </a:lnTo>
                  <a:lnTo>
                    <a:pt x="11753" y="5572"/>
                  </a:lnTo>
                  <a:lnTo>
                    <a:pt x="11826" y="5475"/>
                  </a:lnTo>
                  <a:lnTo>
                    <a:pt x="11850" y="5353"/>
                  </a:lnTo>
                  <a:lnTo>
                    <a:pt x="11826" y="5232"/>
                  </a:lnTo>
                  <a:lnTo>
                    <a:pt x="11753" y="5110"/>
                  </a:lnTo>
                  <a:lnTo>
                    <a:pt x="11655" y="5061"/>
                  </a:lnTo>
                  <a:lnTo>
                    <a:pt x="11534" y="5013"/>
                  </a:lnTo>
                  <a:close/>
                  <a:moveTo>
                    <a:pt x="12312" y="5889"/>
                  </a:moveTo>
                  <a:lnTo>
                    <a:pt x="12239" y="5913"/>
                  </a:lnTo>
                  <a:lnTo>
                    <a:pt x="12166" y="5937"/>
                  </a:lnTo>
                  <a:lnTo>
                    <a:pt x="12093" y="5986"/>
                  </a:lnTo>
                  <a:lnTo>
                    <a:pt x="12045" y="6059"/>
                  </a:lnTo>
                  <a:lnTo>
                    <a:pt x="12020" y="6132"/>
                  </a:lnTo>
                  <a:lnTo>
                    <a:pt x="11996" y="6205"/>
                  </a:lnTo>
                  <a:lnTo>
                    <a:pt x="11996" y="6278"/>
                  </a:lnTo>
                  <a:lnTo>
                    <a:pt x="11996" y="6351"/>
                  </a:lnTo>
                  <a:lnTo>
                    <a:pt x="12020" y="6424"/>
                  </a:lnTo>
                  <a:lnTo>
                    <a:pt x="12045" y="6497"/>
                  </a:lnTo>
                  <a:lnTo>
                    <a:pt x="12093" y="6570"/>
                  </a:lnTo>
                  <a:lnTo>
                    <a:pt x="12166" y="6619"/>
                  </a:lnTo>
                  <a:lnTo>
                    <a:pt x="12239" y="6643"/>
                  </a:lnTo>
                  <a:lnTo>
                    <a:pt x="12312" y="6667"/>
                  </a:lnTo>
                  <a:lnTo>
                    <a:pt x="12458" y="6667"/>
                  </a:lnTo>
                  <a:lnTo>
                    <a:pt x="12531" y="6643"/>
                  </a:lnTo>
                  <a:lnTo>
                    <a:pt x="12604" y="6619"/>
                  </a:lnTo>
                  <a:lnTo>
                    <a:pt x="12677" y="6570"/>
                  </a:lnTo>
                  <a:lnTo>
                    <a:pt x="12726" y="6497"/>
                  </a:lnTo>
                  <a:lnTo>
                    <a:pt x="12750" y="6424"/>
                  </a:lnTo>
                  <a:lnTo>
                    <a:pt x="12775" y="6351"/>
                  </a:lnTo>
                  <a:lnTo>
                    <a:pt x="12799" y="6278"/>
                  </a:lnTo>
                  <a:lnTo>
                    <a:pt x="12775" y="6205"/>
                  </a:lnTo>
                  <a:lnTo>
                    <a:pt x="12750" y="6132"/>
                  </a:lnTo>
                  <a:lnTo>
                    <a:pt x="12726" y="6059"/>
                  </a:lnTo>
                  <a:lnTo>
                    <a:pt x="12677" y="5986"/>
                  </a:lnTo>
                  <a:lnTo>
                    <a:pt x="12604" y="5937"/>
                  </a:lnTo>
                  <a:lnTo>
                    <a:pt x="12531" y="5913"/>
                  </a:lnTo>
                  <a:lnTo>
                    <a:pt x="12458" y="5889"/>
                  </a:lnTo>
                  <a:close/>
                  <a:moveTo>
                    <a:pt x="10950" y="5889"/>
                  </a:moveTo>
                  <a:lnTo>
                    <a:pt x="10853" y="5913"/>
                  </a:lnTo>
                  <a:lnTo>
                    <a:pt x="10780" y="5937"/>
                  </a:lnTo>
                  <a:lnTo>
                    <a:pt x="10707" y="5986"/>
                  </a:lnTo>
                  <a:lnTo>
                    <a:pt x="10634" y="6035"/>
                  </a:lnTo>
                  <a:lnTo>
                    <a:pt x="10585" y="6108"/>
                  </a:lnTo>
                  <a:lnTo>
                    <a:pt x="10536" y="6181"/>
                  </a:lnTo>
                  <a:lnTo>
                    <a:pt x="10512" y="6254"/>
                  </a:lnTo>
                  <a:lnTo>
                    <a:pt x="10488" y="6351"/>
                  </a:lnTo>
                  <a:lnTo>
                    <a:pt x="10512" y="6424"/>
                  </a:lnTo>
                  <a:lnTo>
                    <a:pt x="10536" y="6521"/>
                  </a:lnTo>
                  <a:lnTo>
                    <a:pt x="10585" y="6594"/>
                  </a:lnTo>
                  <a:lnTo>
                    <a:pt x="10634" y="6643"/>
                  </a:lnTo>
                  <a:lnTo>
                    <a:pt x="10707" y="6716"/>
                  </a:lnTo>
                  <a:lnTo>
                    <a:pt x="10780" y="6740"/>
                  </a:lnTo>
                  <a:lnTo>
                    <a:pt x="10853" y="6765"/>
                  </a:lnTo>
                  <a:lnTo>
                    <a:pt x="10950" y="6789"/>
                  </a:lnTo>
                  <a:lnTo>
                    <a:pt x="11023" y="6765"/>
                  </a:lnTo>
                  <a:lnTo>
                    <a:pt x="11120" y="6740"/>
                  </a:lnTo>
                  <a:lnTo>
                    <a:pt x="11193" y="6716"/>
                  </a:lnTo>
                  <a:lnTo>
                    <a:pt x="11242" y="6643"/>
                  </a:lnTo>
                  <a:lnTo>
                    <a:pt x="11315" y="6594"/>
                  </a:lnTo>
                  <a:lnTo>
                    <a:pt x="11339" y="6521"/>
                  </a:lnTo>
                  <a:lnTo>
                    <a:pt x="11364" y="6424"/>
                  </a:lnTo>
                  <a:lnTo>
                    <a:pt x="11388" y="6351"/>
                  </a:lnTo>
                  <a:lnTo>
                    <a:pt x="11364" y="6254"/>
                  </a:lnTo>
                  <a:lnTo>
                    <a:pt x="11339" y="6181"/>
                  </a:lnTo>
                  <a:lnTo>
                    <a:pt x="11315" y="6108"/>
                  </a:lnTo>
                  <a:lnTo>
                    <a:pt x="11242" y="6035"/>
                  </a:lnTo>
                  <a:lnTo>
                    <a:pt x="11193" y="5986"/>
                  </a:lnTo>
                  <a:lnTo>
                    <a:pt x="11120" y="5937"/>
                  </a:lnTo>
                  <a:lnTo>
                    <a:pt x="11023" y="5913"/>
                  </a:lnTo>
                  <a:lnTo>
                    <a:pt x="10950" y="5889"/>
                  </a:lnTo>
                  <a:close/>
                  <a:moveTo>
                    <a:pt x="2799" y="6351"/>
                  </a:moveTo>
                  <a:lnTo>
                    <a:pt x="2628" y="6546"/>
                  </a:lnTo>
                  <a:lnTo>
                    <a:pt x="2507" y="6692"/>
                  </a:lnTo>
                  <a:lnTo>
                    <a:pt x="2166" y="7057"/>
                  </a:lnTo>
                  <a:lnTo>
                    <a:pt x="2117" y="6740"/>
                  </a:lnTo>
                  <a:lnTo>
                    <a:pt x="2093" y="6570"/>
                  </a:lnTo>
                  <a:lnTo>
                    <a:pt x="2044" y="6424"/>
                  </a:lnTo>
                  <a:lnTo>
                    <a:pt x="2799" y="6351"/>
                  </a:lnTo>
                  <a:close/>
                  <a:moveTo>
                    <a:pt x="11558" y="6813"/>
                  </a:moveTo>
                  <a:lnTo>
                    <a:pt x="11461" y="6838"/>
                  </a:lnTo>
                  <a:lnTo>
                    <a:pt x="11388" y="6862"/>
                  </a:lnTo>
                  <a:lnTo>
                    <a:pt x="11315" y="6911"/>
                  </a:lnTo>
                  <a:lnTo>
                    <a:pt x="11242" y="6959"/>
                  </a:lnTo>
                  <a:lnTo>
                    <a:pt x="11169" y="7032"/>
                  </a:lnTo>
                  <a:lnTo>
                    <a:pt x="11145" y="7105"/>
                  </a:lnTo>
                  <a:lnTo>
                    <a:pt x="11120" y="7203"/>
                  </a:lnTo>
                  <a:lnTo>
                    <a:pt x="11096" y="7276"/>
                  </a:lnTo>
                  <a:lnTo>
                    <a:pt x="11120" y="7373"/>
                  </a:lnTo>
                  <a:lnTo>
                    <a:pt x="11145" y="7470"/>
                  </a:lnTo>
                  <a:lnTo>
                    <a:pt x="11169" y="7543"/>
                  </a:lnTo>
                  <a:lnTo>
                    <a:pt x="11242" y="7616"/>
                  </a:lnTo>
                  <a:lnTo>
                    <a:pt x="11315" y="7665"/>
                  </a:lnTo>
                  <a:lnTo>
                    <a:pt x="11388" y="7714"/>
                  </a:lnTo>
                  <a:lnTo>
                    <a:pt x="11461" y="7738"/>
                  </a:lnTo>
                  <a:lnTo>
                    <a:pt x="11655" y="7738"/>
                  </a:lnTo>
                  <a:lnTo>
                    <a:pt x="11728" y="7714"/>
                  </a:lnTo>
                  <a:lnTo>
                    <a:pt x="11801" y="7665"/>
                  </a:lnTo>
                  <a:lnTo>
                    <a:pt x="11874" y="7616"/>
                  </a:lnTo>
                  <a:lnTo>
                    <a:pt x="11947" y="7543"/>
                  </a:lnTo>
                  <a:lnTo>
                    <a:pt x="11972" y="7470"/>
                  </a:lnTo>
                  <a:lnTo>
                    <a:pt x="11996" y="7373"/>
                  </a:lnTo>
                  <a:lnTo>
                    <a:pt x="12020" y="7276"/>
                  </a:lnTo>
                  <a:lnTo>
                    <a:pt x="11996" y="7203"/>
                  </a:lnTo>
                  <a:lnTo>
                    <a:pt x="11972" y="7105"/>
                  </a:lnTo>
                  <a:lnTo>
                    <a:pt x="11947" y="7032"/>
                  </a:lnTo>
                  <a:lnTo>
                    <a:pt x="11874" y="6959"/>
                  </a:lnTo>
                  <a:lnTo>
                    <a:pt x="11801" y="6911"/>
                  </a:lnTo>
                  <a:lnTo>
                    <a:pt x="11728" y="6862"/>
                  </a:lnTo>
                  <a:lnTo>
                    <a:pt x="11655" y="6838"/>
                  </a:lnTo>
                  <a:lnTo>
                    <a:pt x="11558" y="6813"/>
                  </a:lnTo>
                  <a:close/>
                  <a:moveTo>
                    <a:pt x="3918" y="6327"/>
                  </a:moveTo>
                  <a:lnTo>
                    <a:pt x="3845" y="6375"/>
                  </a:lnTo>
                  <a:lnTo>
                    <a:pt x="3553" y="6667"/>
                  </a:lnTo>
                  <a:lnTo>
                    <a:pt x="3285" y="6959"/>
                  </a:lnTo>
                  <a:lnTo>
                    <a:pt x="2726" y="7592"/>
                  </a:lnTo>
                  <a:lnTo>
                    <a:pt x="2434" y="7908"/>
                  </a:lnTo>
                  <a:lnTo>
                    <a:pt x="2263" y="8103"/>
                  </a:lnTo>
                  <a:lnTo>
                    <a:pt x="2117" y="8298"/>
                  </a:lnTo>
                  <a:lnTo>
                    <a:pt x="2166" y="7543"/>
                  </a:lnTo>
                  <a:lnTo>
                    <a:pt x="2239" y="7519"/>
                  </a:lnTo>
                  <a:lnTo>
                    <a:pt x="2312" y="7470"/>
                  </a:lnTo>
                  <a:lnTo>
                    <a:pt x="2482" y="7349"/>
                  </a:lnTo>
                  <a:lnTo>
                    <a:pt x="2726" y="7081"/>
                  </a:lnTo>
                  <a:lnTo>
                    <a:pt x="3066" y="6716"/>
                  </a:lnTo>
                  <a:lnTo>
                    <a:pt x="3212" y="6594"/>
                  </a:lnTo>
                  <a:lnTo>
                    <a:pt x="3310" y="6448"/>
                  </a:lnTo>
                  <a:lnTo>
                    <a:pt x="3358" y="6400"/>
                  </a:lnTo>
                  <a:lnTo>
                    <a:pt x="3358" y="6327"/>
                  </a:lnTo>
                  <a:close/>
                  <a:moveTo>
                    <a:pt x="12312" y="7860"/>
                  </a:moveTo>
                  <a:lnTo>
                    <a:pt x="12239" y="7884"/>
                  </a:lnTo>
                  <a:lnTo>
                    <a:pt x="12166" y="7908"/>
                  </a:lnTo>
                  <a:lnTo>
                    <a:pt x="12093" y="7957"/>
                  </a:lnTo>
                  <a:lnTo>
                    <a:pt x="12045" y="8006"/>
                  </a:lnTo>
                  <a:lnTo>
                    <a:pt x="11996" y="8079"/>
                  </a:lnTo>
                  <a:lnTo>
                    <a:pt x="11972" y="8152"/>
                  </a:lnTo>
                  <a:lnTo>
                    <a:pt x="11947" y="8273"/>
                  </a:lnTo>
                  <a:lnTo>
                    <a:pt x="11972" y="8395"/>
                  </a:lnTo>
                  <a:lnTo>
                    <a:pt x="12045" y="8517"/>
                  </a:lnTo>
                  <a:lnTo>
                    <a:pt x="12142" y="8590"/>
                  </a:lnTo>
                  <a:lnTo>
                    <a:pt x="12215" y="8638"/>
                  </a:lnTo>
                  <a:lnTo>
                    <a:pt x="12458" y="8638"/>
                  </a:lnTo>
                  <a:lnTo>
                    <a:pt x="12556" y="8590"/>
                  </a:lnTo>
                  <a:lnTo>
                    <a:pt x="12629" y="8541"/>
                  </a:lnTo>
                  <a:lnTo>
                    <a:pt x="12653" y="8517"/>
                  </a:lnTo>
                  <a:lnTo>
                    <a:pt x="12726" y="8444"/>
                  </a:lnTo>
                  <a:lnTo>
                    <a:pt x="12750" y="8346"/>
                  </a:lnTo>
                  <a:lnTo>
                    <a:pt x="12775" y="8225"/>
                  </a:lnTo>
                  <a:lnTo>
                    <a:pt x="12726" y="8103"/>
                  </a:lnTo>
                  <a:lnTo>
                    <a:pt x="12653" y="7981"/>
                  </a:lnTo>
                  <a:lnTo>
                    <a:pt x="12556" y="7908"/>
                  </a:lnTo>
                  <a:lnTo>
                    <a:pt x="12483" y="7860"/>
                  </a:lnTo>
                  <a:close/>
                  <a:moveTo>
                    <a:pt x="10974" y="7981"/>
                  </a:moveTo>
                  <a:lnTo>
                    <a:pt x="10877" y="8006"/>
                  </a:lnTo>
                  <a:lnTo>
                    <a:pt x="10804" y="8030"/>
                  </a:lnTo>
                  <a:lnTo>
                    <a:pt x="10682" y="8127"/>
                  </a:lnTo>
                  <a:lnTo>
                    <a:pt x="10609" y="8225"/>
                  </a:lnTo>
                  <a:lnTo>
                    <a:pt x="10561" y="8346"/>
                  </a:lnTo>
                  <a:lnTo>
                    <a:pt x="10585" y="8492"/>
                  </a:lnTo>
                  <a:lnTo>
                    <a:pt x="10609" y="8590"/>
                  </a:lnTo>
                  <a:lnTo>
                    <a:pt x="10682" y="8663"/>
                  </a:lnTo>
                  <a:lnTo>
                    <a:pt x="10755" y="8711"/>
                  </a:lnTo>
                  <a:lnTo>
                    <a:pt x="10853" y="8736"/>
                  </a:lnTo>
                  <a:lnTo>
                    <a:pt x="10853" y="8760"/>
                  </a:lnTo>
                  <a:lnTo>
                    <a:pt x="10999" y="8760"/>
                  </a:lnTo>
                  <a:lnTo>
                    <a:pt x="11145" y="8736"/>
                  </a:lnTo>
                  <a:lnTo>
                    <a:pt x="11218" y="8711"/>
                  </a:lnTo>
                  <a:lnTo>
                    <a:pt x="11266" y="8638"/>
                  </a:lnTo>
                  <a:lnTo>
                    <a:pt x="11339" y="8565"/>
                  </a:lnTo>
                  <a:lnTo>
                    <a:pt x="11364" y="8468"/>
                  </a:lnTo>
                  <a:lnTo>
                    <a:pt x="11388" y="8371"/>
                  </a:lnTo>
                  <a:lnTo>
                    <a:pt x="11364" y="8273"/>
                  </a:lnTo>
                  <a:lnTo>
                    <a:pt x="11339" y="8176"/>
                  </a:lnTo>
                  <a:lnTo>
                    <a:pt x="11291" y="8127"/>
                  </a:lnTo>
                  <a:lnTo>
                    <a:pt x="11218" y="8054"/>
                  </a:lnTo>
                  <a:lnTo>
                    <a:pt x="11145" y="8006"/>
                  </a:lnTo>
                  <a:lnTo>
                    <a:pt x="11047" y="7981"/>
                  </a:lnTo>
                  <a:close/>
                  <a:moveTo>
                    <a:pt x="11704" y="8882"/>
                  </a:moveTo>
                  <a:lnTo>
                    <a:pt x="11631" y="8906"/>
                  </a:lnTo>
                  <a:lnTo>
                    <a:pt x="11558" y="8930"/>
                  </a:lnTo>
                  <a:lnTo>
                    <a:pt x="11485" y="8955"/>
                  </a:lnTo>
                  <a:lnTo>
                    <a:pt x="11437" y="9003"/>
                  </a:lnTo>
                  <a:lnTo>
                    <a:pt x="11364" y="9101"/>
                  </a:lnTo>
                  <a:lnTo>
                    <a:pt x="11339" y="9198"/>
                  </a:lnTo>
                  <a:lnTo>
                    <a:pt x="11315" y="9295"/>
                  </a:lnTo>
                  <a:lnTo>
                    <a:pt x="11315" y="9393"/>
                  </a:lnTo>
                  <a:lnTo>
                    <a:pt x="11364" y="9490"/>
                  </a:lnTo>
                  <a:lnTo>
                    <a:pt x="11437" y="9587"/>
                  </a:lnTo>
                  <a:lnTo>
                    <a:pt x="11510" y="9636"/>
                  </a:lnTo>
                  <a:lnTo>
                    <a:pt x="11607" y="9685"/>
                  </a:lnTo>
                  <a:lnTo>
                    <a:pt x="11850" y="9685"/>
                  </a:lnTo>
                  <a:lnTo>
                    <a:pt x="11899" y="9636"/>
                  </a:lnTo>
                  <a:lnTo>
                    <a:pt x="11996" y="9587"/>
                  </a:lnTo>
                  <a:lnTo>
                    <a:pt x="12045" y="9514"/>
                  </a:lnTo>
                  <a:lnTo>
                    <a:pt x="12093" y="9393"/>
                  </a:lnTo>
                  <a:lnTo>
                    <a:pt x="12093" y="9295"/>
                  </a:lnTo>
                  <a:lnTo>
                    <a:pt x="12093" y="9222"/>
                  </a:lnTo>
                  <a:lnTo>
                    <a:pt x="12069" y="9125"/>
                  </a:lnTo>
                  <a:lnTo>
                    <a:pt x="11996" y="9003"/>
                  </a:lnTo>
                  <a:lnTo>
                    <a:pt x="11923" y="8955"/>
                  </a:lnTo>
                  <a:lnTo>
                    <a:pt x="11850" y="8930"/>
                  </a:lnTo>
                  <a:lnTo>
                    <a:pt x="11777" y="8906"/>
                  </a:lnTo>
                  <a:lnTo>
                    <a:pt x="11704" y="8882"/>
                  </a:lnTo>
                  <a:close/>
                  <a:moveTo>
                    <a:pt x="4112" y="6327"/>
                  </a:moveTo>
                  <a:lnTo>
                    <a:pt x="4745" y="6375"/>
                  </a:lnTo>
                  <a:lnTo>
                    <a:pt x="4721" y="6619"/>
                  </a:lnTo>
                  <a:lnTo>
                    <a:pt x="4721" y="6886"/>
                  </a:lnTo>
                  <a:lnTo>
                    <a:pt x="4648" y="6886"/>
                  </a:lnTo>
                  <a:lnTo>
                    <a:pt x="4477" y="6959"/>
                  </a:lnTo>
                  <a:lnTo>
                    <a:pt x="4380" y="7081"/>
                  </a:lnTo>
                  <a:lnTo>
                    <a:pt x="4161" y="7349"/>
                  </a:lnTo>
                  <a:lnTo>
                    <a:pt x="3431" y="8249"/>
                  </a:lnTo>
                  <a:lnTo>
                    <a:pt x="3091" y="8590"/>
                  </a:lnTo>
                  <a:lnTo>
                    <a:pt x="2750" y="8955"/>
                  </a:lnTo>
                  <a:lnTo>
                    <a:pt x="2409" y="9344"/>
                  </a:lnTo>
                  <a:lnTo>
                    <a:pt x="2239" y="9539"/>
                  </a:lnTo>
                  <a:lnTo>
                    <a:pt x="2117" y="9733"/>
                  </a:lnTo>
                  <a:lnTo>
                    <a:pt x="2117" y="8736"/>
                  </a:lnTo>
                  <a:lnTo>
                    <a:pt x="2239" y="8687"/>
                  </a:lnTo>
                  <a:lnTo>
                    <a:pt x="2385" y="8614"/>
                  </a:lnTo>
                  <a:lnTo>
                    <a:pt x="2507" y="8517"/>
                  </a:lnTo>
                  <a:lnTo>
                    <a:pt x="2628" y="8371"/>
                  </a:lnTo>
                  <a:lnTo>
                    <a:pt x="2823" y="8127"/>
                  </a:lnTo>
                  <a:lnTo>
                    <a:pt x="3018" y="7884"/>
                  </a:lnTo>
                  <a:lnTo>
                    <a:pt x="3577" y="7276"/>
                  </a:lnTo>
                  <a:lnTo>
                    <a:pt x="3869" y="6959"/>
                  </a:lnTo>
                  <a:lnTo>
                    <a:pt x="4161" y="6667"/>
                  </a:lnTo>
                  <a:lnTo>
                    <a:pt x="4210" y="6619"/>
                  </a:lnTo>
                  <a:lnTo>
                    <a:pt x="4234" y="6570"/>
                  </a:lnTo>
                  <a:lnTo>
                    <a:pt x="4234" y="6521"/>
                  </a:lnTo>
                  <a:lnTo>
                    <a:pt x="4210" y="6448"/>
                  </a:lnTo>
                  <a:lnTo>
                    <a:pt x="4185" y="6375"/>
                  </a:lnTo>
                  <a:lnTo>
                    <a:pt x="4112" y="6327"/>
                  </a:lnTo>
                  <a:close/>
                  <a:moveTo>
                    <a:pt x="12239" y="9709"/>
                  </a:moveTo>
                  <a:lnTo>
                    <a:pt x="12166" y="9733"/>
                  </a:lnTo>
                  <a:lnTo>
                    <a:pt x="12093" y="9782"/>
                  </a:lnTo>
                  <a:lnTo>
                    <a:pt x="12020" y="9831"/>
                  </a:lnTo>
                  <a:lnTo>
                    <a:pt x="11972" y="9879"/>
                  </a:lnTo>
                  <a:lnTo>
                    <a:pt x="11947" y="9952"/>
                  </a:lnTo>
                  <a:lnTo>
                    <a:pt x="11923" y="10025"/>
                  </a:lnTo>
                  <a:lnTo>
                    <a:pt x="11923" y="10098"/>
                  </a:lnTo>
                  <a:lnTo>
                    <a:pt x="11923" y="10196"/>
                  </a:lnTo>
                  <a:lnTo>
                    <a:pt x="11947" y="10269"/>
                  </a:lnTo>
                  <a:lnTo>
                    <a:pt x="11972" y="10342"/>
                  </a:lnTo>
                  <a:lnTo>
                    <a:pt x="12020" y="10390"/>
                  </a:lnTo>
                  <a:lnTo>
                    <a:pt x="12093" y="10439"/>
                  </a:lnTo>
                  <a:lnTo>
                    <a:pt x="12166" y="10488"/>
                  </a:lnTo>
                  <a:lnTo>
                    <a:pt x="12239" y="10512"/>
                  </a:lnTo>
                  <a:lnTo>
                    <a:pt x="12385" y="10512"/>
                  </a:lnTo>
                  <a:lnTo>
                    <a:pt x="12483" y="10488"/>
                  </a:lnTo>
                  <a:lnTo>
                    <a:pt x="12531" y="10439"/>
                  </a:lnTo>
                  <a:lnTo>
                    <a:pt x="12604" y="10390"/>
                  </a:lnTo>
                  <a:lnTo>
                    <a:pt x="12653" y="10342"/>
                  </a:lnTo>
                  <a:lnTo>
                    <a:pt x="12677" y="10269"/>
                  </a:lnTo>
                  <a:lnTo>
                    <a:pt x="12702" y="10196"/>
                  </a:lnTo>
                  <a:lnTo>
                    <a:pt x="12726" y="10098"/>
                  </a:lnTo>
                  <a:lnTo>
                    <a:pt x="12702" y="10025"/>
                  </a:lnTo>
                  <a:lnTo>
                    <a:pt x="12677" y="9952"/>
                  </a:lnTo>
                  <a:lnTo>
                    <a:pt x="12653" y="9879"/>
                  </a:lnTo>
                  <a:lnTo>
                    <a:pt x="12604" y="9831"/>
                  </a:lnTo>
                  <a:lnTo>
                    <a:pt x="12531" y="9782"/>
                  </a:lnTo>
                  <a:lnTo>
                    <a:pt x="12483" y="9733"/>
                  </a:lnTo>
                  <a:lnTo>
                    <a:pt x="12385" y="9709"/>
                  </a:lnTo>
                  <a:close/>
                  <a:moveTo>
                    <a:pt x="10950" y="9831"/>
                  </a:moveTo>
                  <a:lnTo>
                    <a:pt x="10853" y="9855"/>
                  </a:lnTo>
                  <a:lnTo>
                    <a:pt x="10755" y="9879"/>
                  </a:lnTo>
                  <a:lnTo>
                    <a:pt x="10658" y="9952"/>
                  </a:lnTo>
                  <a:lnTo>
                    <a:pt x="10609" y="10025"/>
                  </a:lnTo>
                  <a:lnTo>
                    <a:pt x="10561" y="10123"/>
                  </a:lnTo>
                  <a:lnTo>
                    <a:pt x="10561" y="10220"/>
                  </a:lnTo>
                  <a:lnTo>
                    <a:pt x="10561" y="10342"/>
                  </a:lnTo>
                  <a:lnTo>
                    <a:pt x="10585" y="10415"/>
                  </a:lnTo>
                  <a:lnTo>
                    <a:pt x="10634" y="10463"/>
                  </a:lnTo>
                  <a:lnTo>
                    <a:pt x="10755" y="10560"/>
                  </a:lnTo>
                  <a:lnTo>
                    <a:pt x="10828" y="10609"/>
                  </a:lnTo>
                  <a:lnTo>
                    <a:pt x="10950" y="10633"/>
                  </a:lnTo>
                  <a:lnTo>
                    <a:pt x="11047" y="10609"/>
                  </a:lnTo>
                  <a:lnTo>
                    <a:pt x="11145" y="10560"/>
                  </a:lnTo>
                  <a:lnTo>
                    <a:pt x="11266" y="10463"/>
                  </a:lnTo>
                  <a:lnTo>
                    <a:pt x="11291" y="10415"/>
                  </a:lnTo>
                  <a:lnTo>
                    <a:pt x="11315" y="10342"/>
                  </a:lnTo>
                  <a:lnTo>
                    <a:pt x="11339" y="10220"/>
                  </a:lnTo>
                  <a:lnTo>
                    <a:pt x="11315" y="10123"/>
                  </a:lnTo>
                  <a:lnTo>
                    <a:pt x="11291" y="10025"/>
                  </a:lnTo>
                  <a:lnTo>
                    <a:pt x="11218" y="9952"/>
                  </a:lnTo>
                  <a:lnTo>
                    <a:pt x="11145" y="9879"/>
                  </a:lnTo>
                  <a:lnTo>
                    <a:pt x="11047" y="9855"/>
                  </a:lnTo>
                  <a:lnTo>
                    <a:pt x="10950" y="9831"/>
                  </a:lnTo>
                  <a:close/>
                  <a:moveTo>
                    <a:pt x="4696" y="7373"/>
                  </a:moveTo>
                  <a:lnTo>
                    <a:pt x="4672" y="8079"/>
                  </a:lnTo>
                  <a:lnTo>
                    <a:pt x="4575" y="8127"/>
                  </a:lnTo>
                  <a:lnTo>
                    <a:pt x="4477" y="8176"/>
                  </a:lnTo>
                  <a:lnTo>
                    <a:pt x="4404" y="8273"/>
                  </a:lnTo>
                  <a:lnTo>
                    <a:pt x="4331" y="8346"/>
                  </a:lnTo>
                  <a:lnTo>
                    <a:pt x="4088" y="8760"/>
                  </a:lnTo>
                  <a:lnTo>
                    <a:pt x="3723" y="9320"/>
                  </a:lnTo>
                  <a:lnTo>
                    <a:pt x="3529" y="9587"/>
                  </a:lnTo>
                  <a:lnTo>
                    <a:pt x="3310" y="9855"/>
                  </a:lnTo>
                  <a:lnTo>
                    <a:pt x="3139" y="9977"/>
                  </a:lnTo>
                  <a:lnTo>
                    <a:pt x="2969" y="10098"/>
                  </a:lnTo>
                  <a:lnTo>
                    <a:pt x="2604" y="10390"/>
                  </a:lnTo>
                  <a:lnTo>
                    <a:pt x="2434" y="10560"/>
                  </a:lnTo>
                  <a:lnTo>
                    <a:pt x="2263" y="10706"/>
                  </a:lnTo>
                  <a:lnTo>
                    <a:pt x="2142" y="10901"/>
                  </a:lnTo>
                  <a:lnTo>
                    <a:pt x="2069" y="11071"/>
                  </a:lnTo>
                  <a:lnTo>
                    <a:pt x="2117" y="10536"/>
                  </a:lnTo>
                  <a:lnTo>
                    <a:pt x="2117" y="10001"/>
                  </a:lnTo>
                  <a:lnTo>
                    <a:pt x="2336" y="9904"/>
                  </a:lnTo>
                  <a:lnTo>
                    <a:pt x="2555" y="9782"/>
                  </a:lnTo>
                  <a:lnTo>
                    <a:pt x="2750" y="9612"/>
                  </a:lnTo>
                  <a:lnTo>
                    <a:pt x="2945" y="9441"/>
                  </a:lnTo>
                  <a:lnTo>
                    <a:pt x="3310" y="9052"/>
                  </a:lnTo>
                  <a:lnTo>
                    <a:pt x="3626" y="8687"/>
                  </a:lnTo>
                  <a:lnTo>
                    <a:pt x="4015" y="8249"/>
                  </a:lnTo>
                  <a:lnTo>
                    <a:pt x="4380" y="7787"/>
                  </a:lnTo>
                  <a:lnTo>
                    <a:pt x="4550" y="7592"/>
                  </a:lnTo>
                  <a:lnTo>
                    <a:pt x="4696" y="7373"/>
                  </a:lnTo>
                  <a:close/>
                  <a:moveTo>
                    <a:pt x="17033" y="6254"/>
                  </a:moveTo>
                  <a:lnTo>
                    <a:pt x="17009" y="6473"/>
                  </a:lnTo>
                  <a:lnTo>
                    <a:pt x="17009" y="6692"/>
                  </a:lnTo>
                  <a:lnTo>
                    <a:pt x="17033" y="7154"/>
                  </a:lnTo>
                  <a:lnTo>
                    <a:pt x="17009" y="7884"/>
                  </a:lnTo>
                  <a:lnTo>
                    <a:pt x="16984" y="8614"/>
                  </a:lnTo>
                  <a:lnTo>
                    <a:pt x="16936" y="9247"/>
                  </a:lnTo>
                  <a:lnTo>
                    <a:pt x="16911" y="9879"/>
                  </a:lnTo>
                  <a:lnTo>
                    <a:pt x="16911" y="10488"/>
                  </a:lnTo>
                  <a:lnTo>
                    <a:pt x="16936" y="11120"/>
                  </a:lnTo>
                  <a:lnTo>
                    <a:pt x="16376" y="11193"/>
                  </a:lnTo>
                  <a:lnTo>
                    <a:pt x="16425" y="10488"/>
                  </a:lnTo>
                  <a:lnTo>
                    <a:pt x="16449" y="9758"/>
                  </a:lnTo>
                  <a:lnTo>
                    <a:pt x="16473" y="8298"/>
                  </a:lnTo>
                  <a:lnTo>
                    <a:pt x="16473" y="7592"/>
                  </a:lnTo>
                  <a:lnTo>
                    <a:pt x="16449" y="6886"/>
                  </a:lnTo>
                  <a:lnTo>
                    <a:pt x="16449" y="6594"/>
                  </a:lnTo>
                  <a:lnTo>
                    <a:pt x="16425" y="6448"/>
                  </a:lnTo>
                  <a:lnTo>
                    <a:pt x="16400" y="6302"/>
                  </a:lnTo>
                  <a:lnTo>
                    <a:pt x="16717" y="6278"/>
                  </a:lnTo>
                  <a:lnTo>
                    <a:pt x="17033" y="6254"/>
                  </a:lnTo>
                  <a:close/>
                  <a:moveTo>
                    <a:pt x="10147" y="3334"/>
                  </a:moveTo>
                  <a:lnTo>
                    <a:pt x="10415" y="3407"/>
                  </a:lnTo>
                  <a:lnTo>
                    <a:pt x="10682" y="3431"/>
                  </a:lnTo>
                  <a:lnTo>
                    <a:pt x="10950" y="3407"/>
                  </a:lnTo>
                  <a:lnTo>
                    <a:pt x="11242" y="3407"/>
                  </a:lnTo>
                  <a:lnTo>
                    <a:pt x="11218" y="3455"/>
                  </a:lnTo>
                  <a:lnTo>
                    <a:pt x="11218" y="3528"/>
                  </a:lnTo>
                  <a:lnTo>
                    <a:pt x="11242" y="3626"/>
                  </a:lnTo>
                  <a:lnTo>
                    <a:pt x="11266" y="3699"/>
                  </a:lnTo>
                  <a:lnTo>
                    <a:pt x="11315" y="3772"/>
                  </a:lnTo>
                  <a:lnTo>
                    <a:pt x="11388" y="3820"/>
                  </a:lnTo>
                  <a:lnTo>
                    <a:pt x="11485" y="3869"/>
                  </a:lnTo>
                  <a:lnTo>
                    <a:pt x="11607" y="3869"/>
                  </a:lnTo>
                  <a:lnTo>
                    <a:pt x="11704" y="3820"/>
                  </a:lnTo>
                  <a:lnTo>
                    <a:pt x="11801" y="3772"/>
                  </a:lnTo>
                  <a:lnTo>
                    <a:pt x="11850" y="3723"/>
                  </a:lnTo>
                  <a:lnTo>
                    <a:pt x="11874" y="3650"/>
                  </a:lnTo>
                  <a:lnTo>
                    <a:pt x="11899" y="3528"/>
                  </a:lnTo>
                  <a:lnTo>
                    <a:pt x="11874" y="3431"/>
                  </a:lnTo>
                  <a:lnTo>
                    <a:pt x="11874" y="3382"/>
                  </a:lnTo>
                  <a:lnTo>
                    <a:pt x="12823" y="3382"/>
                  </a:lnTo>
                  <a:lnTo>
                    <a:pt x="12823" y="3626"/>
                  </a:lnTo>
                  <a:lnTo>
                    <a:pt x="12848" y="3820"/>
                  </a:lnTo>
                  <a:lnTo>
                    <a:pt x="12896" y="4380"/>
                  </a:lnTo>
                  <a:lnTo>
                    <a:pt x="12969" y="4940"/>
                  </a:lnTo>
                  <a:lnTo>
                    <a:pt x="12994" y="5499"/>
                  </a:lnTo>
                  <a:lnTo>
                    <a:pt x="12994" y="6059"/>
                  </a:lnTo>
                  <a:lnTo>
                    <a:pt x="12945" y="7397"/>
                  </a:lnTo>
                  <a:lnTo>
                    <a:pt x="12896" y="8711"/>
                  </a:lnTo>
                  <a:lnTo>
                    <a:pt x="12896" y="9320"/>
                  </a:lnTo>
                  <a:lnTo>
                    <a:pt x="12896" y="9928"/>
                  </a:lnTo>
                  <a:lnTo>
                    <a:pt x="12896" y="11120"/>
                  </a:lnTo>
                  <a:lnTo>
                    <a:pt x="12458" y="11096"/>
                  </a:lnTo>
                  <a:lnTo>
                    <a:pt x="12020" y="11096"/>
                  </a:lnTo>
                  <a:lnTo>
                    <a:pt x="12020" y="11023"/>
                  </a:lnTo>
                  <a:lnTo>
                    <a:pt x="12020" y="10925"/>
                  </a:lnTo>
                  <a:lnTo>
                    <a:pt x="11996" y="10852"/>
                  </a:lnTo>
                  <a:lnTo>
                    <a:pt x="11947" y="10779"/>
                  </a:lnTo>
                  <a:lnTo>
                    <a:pt x="11899" y="10731"/>
                  </a:lnTo>
                  <a:lnTo>
                    <a:pt x="11850" y="10682"/>
                  </a:lnTo>
                  <a:lnTo>
                    <a:pt x="11777" y="10633"/>
                  </a:lnTo>
                  <a:lnTo>
                    <a:pt x="11704" y="10609"/>
                  </a:lnTo>
                  <a:lnTo>
                    <a:pt x="11534" y="10609"/>
                  </a:lnTo>
                  <a:lnTo>
                    <a:pt x="11461" y="10633"/>
                  </a:lnTo>
                  <a:lnTo>
                    <a:pt x="11388" y="10682"/>
                  </a:lnTo>
                  <a:lnTo>
                    <a:pt x="11339" y="10731"/>
                  </a:lnTo>
                  <a:lnTo>
                    <a:pt x="11291" y="10779"/>
                  </a:lnTo>
                  <a:lnTo>
                    <a:pt x="11242" y="10852"/>
                  </a:lnTo>
                  <a:lnTo>
                    <a:pt x="11218" y="10925"/>
                  </a:lnTo>
                  <a:lnTo>
                    <a:pt x="11218" y="11023"/>
                  </a:lnTo>
                  <a:lnTo>
                    <a:pt x="11242" y="11120"/>
                  </a:lnTo>
                  <a:lnTo>
                    <a:pt x="10853" y="11144"/>
                  </a:lnTo>
                  <a:lnTo>
                    <a:pt x="10463" y="11217"/>
                  </a:lnTo>
                  <a:lnTo>
                    <a:pt x="10415" y="10852"/>
                  </a:lnTo>
                  <a:lnTo>
                    <a:pt x="10366" y="10488"/>
                  </a:lnTo>
                  <a:lnTo>
                    <a:pt x="10342" y="9758"/>
                  </a:lnTo>
                  <a:lnTo>
                    <a:pt x="10317" y="8322"/>
                  </a:lnTo>
                  <a:lnTo>
                    <a:pt x="10317" y="7251"/>
                  </a:lnTo>
                  <a:lnTo>
                    <a:pt x="10293" y="6716"/>
                  </a:lnTo>
                  <a:lnTo>
                    <a:pt x="10269" y="6205"/>
                  </a:lnTo>
                  <a:lnTo>
                    <a:pt x="10171" y="4502"/>
                  </a:lnTo>
                  <a:lnTo>
                    <a:pt x="10147" y="3699"/>
                  </a:lnTo>
                  <a:lnTo>
                    <a:pt x="10147" y="3334"/>
                  </a:lnTo>
                  <a:close/>
                  <a:moveTo>
                    <a:pt x="16035" y="6302"/>
                  </a:moveTo>
                  <a:lnTo>
                    <a:pt x="16035" y="6448"/>
                  </a:lnTo>
                  <a:lnTo>
                    <a:pt x="16035" y="6594"/>
                  </a:lnTo>
                  <a:lnTo>
                    <a:pt x="16060" y="6886"/>
                  </a:lnTo>
                  <a:lnTo>
                    <a:pt x="16060" y="7592"/>
                  </a:lnTo>
                  <a:lnTo>
                    <a:pt x="16035" y="8298"/>
                  </a:lnTo>
                  <a:lnTo>
                    <a:pt x="16011" y="9028"/>
                  </a:lnTo>
                  <a:lnTo>
                    <a:pt x="15962" y="9758"/>
                  </a:lnTo>
                  <a:lnTo>
                    <a:pt x="15938" y="10488"/>
                  </a:lnTo>
                  <a:lnTo>
                    <a:pt x="15938" y="10852"/>
                  </a:lnTo>
                  <a:lnTo>
                    <a:pt x="15962" y="11217"/>
                  </a:lnTo>
                  <a:lnTo>
                    <a:pt x="15719" y="11217"/>
                  </a:lnTo>
                  <a:lnTo>
                    <a:pt x="15743" y="11169"/>
                  </a:lnTo>
                  <a:lnTo>
                    <a:pt x="15768" y="10852"/>
                  </a:lnTo>
                  <a:lnTo>
                    <a:pt x="15768" y="10536"/>
                  </a:lnTo>
                  <a:lnTo>
                    <a:pt x="15743" y="10220"/>
                  </a:lnTo>
                  <a:lnTo>
                    <a:pt x="15743" y="9904"/>
                  </a:lnTo>
                  <a:lnTo>
                    <a:pt x="15743" y="9198"/>
                  </a:lnTo>
                  <a:lnTo>
                    <a:pt x="15743" y="8517"/>
                  </a:lnTo>
                  <a:lnTo>
                    <a:pt x="15695" y="7884"/>
                  </a:lnTo>
                  <a:lnTo>
                    <a:pt x="15622" y="7251"/>
                  </a:lnTo>
                  <a:lnTo>
                    <a:pt x="15622" y="7008"/>
                  </a:lnTo>
                  <a:lnTo>
                    <a:pt x="15622" y="6765"/>
                  </a:lnTo>
                  <a:lnTo>
                    <a:pt x="15670" y="6302"/>
                  </a:lnTo>
                  <a:close/>
                  <a:moveTo>
                    <a:pt x="15354" y="6302"/>
                  </a:moveTo>
                  <a:lnTo>
                    <a:pt x="15281" y="6546"/>
                  </a:lnTo>
                  <a:lnTo>
                    <a:pt x="15257" y="6813"/>
                  </a:lnTo>
                  <a:lnTo>
                    <a:pt x="15232" y="7081"/>
                  </a:lnTo>
                  <a:lnTo>
                    <a:pt x="15232" y="7349"/>
                  </a:lnTo>
                  <a:lnTo>
                    <a:pt x="15305" y="7884"/>
                  </a:lnTo>
                  <a:lnTo>
                    <a:pt x="15354" y="8395"/>
                  </a:lnTo>
                  <a:lnTo>
                    <a:pt x="15354" y="8760"/>
                  </a:lnTo>
                  <a:lnTo>
                    <a:pt x="15354" y="9149"/>
                  </a:lnTo>
                  <a:lnTo>
                    <a:pt x="15330" y="9904"/>
                  </a:lnTo>
                  <a:lnTo>
                    <a:pt x="15305" y="10220"/>
                  </a:lnTo>
                  <a:lnTo>
                    <a:pt x="15305" y="10585"/>
                  </a:lnTo>
                  <a:lnTo>
                    <a:pt x="15330" y="10925"/>
                  </a:lnTo>
                  <a:lnTo>
                    <a:pt x="15378" y="11071"/>
                  </a:lnTo>
                  <a:lnTo>
                    <a:pt x="15427" y="11242"/>
                  </a:lnTo>
                  <a:lnTo>
                    <a:pt x="15208" y="11242"/>
                  </a:lnTo>
                  <a:lnTo>
                    <a:pt x="15232" y="11193"/>
                  </a:lnTo>
                  <a:lnTo>
                    <a:pt x="15232" y="11120"/>
                  </a:lnTo>
                  <a:lnTo>
                    <a:pt x="15184" y="10755"/>
                  </a:lnTo>
                  <a:lnTo>
                    <a:pt x="15135" y="10366"/>
                  </a:lnTo>
                  <a:lnTo>
                    <a:pt x="15086" y="9636"/>
                  </a:lnTo>
                  <a:lnTo>
                    <a:pt x="15062" y="8882"/>
                  </a:lnTo>
                  <a:lnTo>
                    <a:pt x="15013" y="8127"/>
                  </a:lnTo>
                  <a:lnTo>
                    <a:pt x="14989" y="7543"/>
                  </a:lnTo>
                  <a:lnTo>
                    <a:pt x="14989" y="6959"/>
                  </a:lnTo>
                  <a:lnTo>
                    <a:pt x="14989" y="6789"/>
                  </a:lnTo>
                  <a:lnTo>
                    <a:pt x="15013" y="6619"/>
                  </a:lnTo>
                  <a:lnTo>
                    <a:pt x="15038" y="6473"/>
                  </a:lnTo>
                  <a:lnTo>
                    <a:pt x="15038" y="6302"/>
                  </a:lnTo>
                  <a:close/>
                  <a:moveTo>
                    <a:pt x="4575" y="10633"/>
                  </a:moveTo>
                  <a:lnTo>
                    <a:pt x="4575" y="10950"/>
                  </a:lnTo>
                  <a:lnTo>
                    <a:pt x="4599" y="11290"/>
                  </a:lnTo>
                  <a:lnTo>
                    <a:pt x="4429" y="11242"/>
                  </a:lnTo>
                  <a:lnTo>
                    <a:pt x="4258" y="11217"/>
                  </a:lnTo>
                  <a:lnTo>
                    <a:pt x="3893" y="11217"/>
                  </a:lnTo>
                  <a:lnTo>
                    <a:pt x="4088" y="11047"/>
                  </a:lnTo>
                  <a:lnTo>
                    <a:pt x="4283" y="10852"/>
                  </a:lnTo>
                  <a:lnTo>
                    <a:pt x="4575" y="10633"/>
                  </a:lnTo>
                  <a:close/>
                  <a:moveTo>
                    <a:pt x="4648" y="8711"/>
                  </a:moveTo>
                  <a:lnTo>
                    <a:pt x="4648" y="8882"/>
                  </a:lnTo>
                  <a:lnTo>
                    <a:pt x="4599" y="9952"/>
                  </a:lnTo>
                  <a:lnTo>
                    <a:pt x="4550" y="9952"/>
                  </a:lnTo>
                  <a:lnTo>
                    <a:pt x="4477" y="10001"/>
                  </a:lnTo>
                  <a:lnTo>
                    <a:pt x="4404" y="10074"/>
                  </a:lnTo>
                  <a:lnTo>
                    <a:pt x="4283" y="10196"/>
                  </a:lnTo>
                  <a:lnTo>
                    <a:pt x="3942" y="10536"/>
                  </a:lnTo>
                  <a:lnTo>
                    <a:pt x="3626" y="10828"/>
                  </a:lnTo>
                  <a:lnTo>
                    <a:pt x="3480" y="10974"/>
                  </a:lnTo>
                  <a:lnTo>
                    <a:pt x="3358" y="11169"/>
                  </a:lnTo>
                  <a:lnTo>
                    <a:pt x="3334" y="11242"/>
                  </a:lnTo>
                  <a:lnTo>
                    <a:pt x="3237" y="11242"/>
                  </a:lnTo>
                  <a:lnTo>
                    <a:pt x="2653" y="11266"/>
                  </a:lnTo>
                  <a:lnTo>
                    <a:pt x="2044" y="11315"/>
                  </a:lnTo>
                  <a:lnTo>
                    <a:pt x="2044" y="11315"/>
                  </a:lnTo>
                  <a:lnTo>
                    <a:pt x="2069" y="11144"/>
                  </a:lnTo>
                  <a:lnTo>
                    <a:pt x="2093" y="11193"/>
                  </a:lnTo>
                  <a:lnTo>
                    <a:pt x="2142" y="11217"/>
                  </a:lnTo>
                  <a:lnTo>
                    <a:pt x="2190" y="11242"/>
                  </a:lnTo>
                  <a:lnTo>
                    <a:pt x="2239" y="11217"/>
                  </a:lnTo>
                  <a:lnTo>
                    <a:pt x="2409" y="11120"/>
                  </a:lnTo>
                  <a:lnTo>
                    <a:pt x="2555" y="11023"/>
                  </a:lnTo>
                  <a:lnTo>
                    <a:pt x="2823" y="10779"/>
                  </a:lnTo>
                  <a:lnTo>
                    <a:pt x="3261" y="10415"/>
                  </a:lnTo>
                  <a:lnTo>
                    <a:pt x="3650" y="10050"/>
                  </a:lnTo>
                  <a:lnTo>
                    <a:pt x="3845" y="9831"/>
                  </a:lnTo>
                  <a:lnTo>
                    <a:pt x="4039" y="9612"/>
                  </a:lnTo>
                  <a:lnTo>
                    <a:pt x="4356" y="9125"/>
                  </a:lnTo>
                  <a:lnTo>
                    <a:pt x="4648" y="8711"/>
                  </a:lnTo>
                  <a:close/>
                  <a:moveTo>
                    <a:pt x="6035" y="536"/>
                  </a:moveTo>
                  <a:lnTo>
                    <a:pt x="6327" y="560"/>
                  </a:lnTo>
                  <a:lnTo>
                    <a:pt x="6619" y="584"/>
                  </a:lnTo>
                  <a:lnTo>
                    <a:pt x="7203" y="584"/>
                  </a:lnTo>
                  <a:lnTo>
                    <a:pt x="7592" y="609"/>
                  </a:lnTo>
                  <a:lnTo>
                    <a:pt x="8346" y="609"/>
                  </a:lnTo>
                  <a:lnTo>
                    <a:pt x="8736" y="560"/>
                  </a:lnTo>
                  <a:lnTo>
                    <a:pt x="8663" y="803"/>
                  </a:lnTo>
                  <a:lnTo>
                    <a:pt x="8638" y="1047"/>
                  </a:lnTo>
                  <a:lnTo>
                    <a:pt x="8638" y="1436"/>
                  </a:lnTo>
                  <a:lnTo>
                    <a:pt x="8638" y="1971"/>
                  </a:lnTo>
                  <a:lnTo>
                    <a:pt x="8687" y="2531"/>
                  </a:lnTo>
                  <a:lnTo>
                    <a:pt x="8711" y="3066"/>
                  </a:lnTo>
                  <a:lnTo>
                    <a:pt x="8711" y="3626"/>
                  </a:lnTo>
                  <a:lnTo>
                    <a:pt x="8687" y="4575"/>
                  </a:lnTo>
                  <a:lnTo>
                    <a:pt x="8711" y="5499"/>
                  </a:lnTo>
                  <a:lnTo>
                    <a:pt x="8760" y="7373"/>
                  </a:lnTo>
                  <a:lnTo>
                    <a:pt x="8833" y="9271"/>
                  </a:lnTo>
                  <a:lnTo>
                    <a:pt x="8857" y="11144"/>
                  </a:lnTo>
                  <a:lnTo>
                    <a:pt x="7178" y="11144"/>
                  </a:lnTo>
                  <a:lnTo>
                    <a:pt x="6911" y="11169"/>
                  </a:lnTo>
                  <a:lnTo>
                    <a:pt x="6643" y="11169"/>
                  </a:lnTo>
                  <a:lnTo>
                    <a:pt x="6400" y="11217"/>
                  </a:lnTo>
                  <a:lnTo>
                    <a:pt x="6156" y="11315"/>
                  </a:lnTo>
                  <a:lnTo>
                    <a:pt x="6132" y="11023"/>
                  </a:lnTo>
                  <a:lnTo>
                    <a:pt x="6132" y="10731"/>
                  </a:lnTo>
                  <a:lnTo>
                    <a:pt x="6132" y="10147"/>
                  </a:lnTo>
                  <a:lnTo>
                    <a:pt x="6059" y="8711"/>
                  </a:lnTo>
                  <a:lnTo>
                    <a:pt x="6035" y="7933"/>
                  </a:lnTo>
                  <a:lnTo>
                    <a:pt x="6035" y="7178"/>
                  </a:lnTo>
                  <a:lnTo>
                    <a:pt x="6083" y="6424"/>
                  </a:lnTo>
                  <a:lnTo>
                    <a:pt x="6132" y="5645"/>
                  </a:lnTo>
                  <a:lnTo>
                    <a:pt x="6229" y="4210"/>
                  </a:lnTo>
                  <a:lnTo>
                    <a:pt x="6254" y="3480"/>
                  </a:lnTo>
                  <a:lnTo>
                    <a:pt x="6254" y="3115"/>
                  </a:lnTo>
                  <a:lnTo>
                    <a:pt x="6229" y="2750"/>
                  </a:lnTo>
                  <a:lnTo>
                    <a:pt x="6035" y="1485"/>
                  </a:lnTo>
                  <a:lnTo>
                    <a:pt x="6035" y="1241"/>
                  </a:lnTo>
                  <a:lnTo>
                    <a:pt x="6035" y="1022"/>
                  </a:lnTo>
                  <a:lnTo>
                    <a:pt x="6035" y="536"/>
                  </a:lnTo>
                  <a:close/>
                  <a:moveTo>
                    <a:pt x="14721" y="6327"/>
                  </a:moveTo>
                  <a:lnTo>
                    <a:pt x="14624" y="6497"/>
                  </a:lnTo>
                  <a:lnTo>
                    <a:pt x="14600" y="6716"/>
                  </a:lnTo>
                  <a:lnTo>
                    <a:pt x="14575" y="6959"/>
                  </a:lnTo>
                  <a:lnTo>
                    <a:pt x="14551" y="7203"/>
                  </a:lnTo>
                  <a:lnTo>
                    <a:pt x="14575" y="7665"/>
                  </a:lnTo>
                  <a:lnTo>
                    <a:pt x="14600" y="8006"/>
                  </a:lnTo>
                  <a:lnTo>
                    <a:pt x="14673" y="9612"/>
                  </a:lnTo>
                  <a:lnTo>
                    <a:pt x="14721" y="10439"/>
                  </a:lnTo>
                  <a:lnTo>
                    <a:pt x="14770" y="10828"/>
                  </a:lnTo>
                  <a:lnTo>
                    <a:pt x="14843" y="11242"/>
                  </a:lnTo>
                  <a:lnTo>
                    <a:pt x="14843" y="11266"/>
                  </a:lnTo>
                  <a:lnTo>
                    <a:pt x="14600" y="11290"/>
                  </a:lnTo>
                  <a:lnTo>
                    <a:pt x="14381" y="11339"/>
                  </a:lnTo>
                  <a:lnTo>
                    <a:pt x="14454" y="10755"/>
                  </a:lnTo>
                  <a:lnTo>
                    <a:pt x="14502" y="10171"/>
                  </a:lnTo>
                  <a:lnTo>
                    <a:pt x="14502" y="9587"/>
                  </a:lnTo>
                  <a:lnTo>
                    <a:pt x="14478" y="9003"/>
                  </a:lnTo>
                  <a:lnTo>
                    <a:pt x="14429" y="7689"/>
                  </a:lnTo>
                  <a:lnTo>
                    <a:pt x="14405" y="7008"/>
                  </a:lnTo>
                  <a:lnTo>
                    <a:pt x="14356" y="6375"/>
                  </a:lnTo>
                  <a:lnTo>
                    <a:pt x="14721" y="6327"/>
                  </a:lnTo>
                  <a:close/>
                  <a:moveTo>
                    <a:pt x="12361" y="2871"/>
                  </a:moveTo>
                  <a:lnTo>
                    <a:pt x="11680" y="2920"/>
                  </a:lnTo>
                  <a:lnTo>
                    <a:pt x="10901" y="2944"/>
                  </a:lnTo>
                  <a:lnTo>
                    <a:pt x="10512" y="2944"/>
                  </a:lnTo>
                  <a:lnTo>
                    <a:pt x="10147" y="2993"/>
                  </a:lnTo>
                  <a:lnTo>
                    <a:pt x="10074" y="3042"/>
                  </a:lnTo>
                  <a:lnTo>
                    <a:pt x="10025" y="3090"/>
                  </a:lnTo>
                  <a:lnTo>
                    <a:pt x="10001" y="3090"/>
                  </a:lnTo>
                  <a:lnTo>
                    <a:pt x="9904" y="3139"/>
                  </a:lnTo>
                  <a:lnTo>
                    <a:pt x="9831" y="3212"/>
                  </a:lnTo>
                  <a:lnTo>
                    <a:pt x="9806" y="3334"/>
                  </a:lnTo>
                  <a:lnTo>
                    <a:pt x="9782" y="3455"/>
                  </a:lnTo>
                  <a:lnTo>
                    <a:pt x="9758" y="3723"/>
                  </a:lnTo>
                  <a:lnTo>
                    <a:pt x="9782" y="3918"/>
                  </a:lnTo>
                  <a:lnTo>
                    <a:pt x="9782" y="4429"/>
                  </a:lnTo>
                  <a:lnTo>
                    <a:pt x="9806" y="4940"/>
                  </a:lnTo>
                  <a:lnTo>
                    <a:pt x="9855" y="5937"/>
                  </a:lnTo>
                  <a:lnTo>
                    <a:pt x="9879" y="7032"/>
                  </a:lnTo>
                  <a:lnTo>
                    <a:pt x="9904" y="8127"/>
                  </a:lnTo>
                  <a:lnTo>
                    <a:pt x="9928" y="9758"/>
                  </a:lnTo>
                  <a:lnTo>
                    <a:pt x="9952" y="10560"/>
                  </a:lnTo>
                  <a:lnTo>
                    <a:pt x="10001" y="10974"/>
                  </a:lnTo>
                  <a:lnTo>
                    <a:pt x="10050" y="11363"/>
                  </a:lnTo>
                  <a:lnTo>
                    <a:pt x="10025" y="11388"/>
                  </a:lnTo>
                  <a:lnTo>
                    <a:pt x="10001" y="11436"/>
                  </a:lnTo>
                  <a:lnTo>
                    <a:pt x="10001" y="11534"/>
                  </a:lnTo>
                  <a:lnTo>
                    <a:pt x="10025" y="11631"/>
                  </a:lnTo>
                  <a:lnTo>
                    <a:pt x="10074" y="11655"/>
                  </a:lnTo>
                  <a:lnTo>
                    <a:pt x="10123" y="11680"/>
                  </a:lnTo>
                  <a:lnTo>
                    <a:pt x="10171" y="11680"/>
                  </a:lnTo>
                  <a:lnTo>
                    <a:pt x="10244" y="11704"/>
                  </a:lnTo>
                  <a:lnTo>
                    <a:pt x="10317" y="11704"/>
                  </a:lnTo>
                  <a:lnTo>
                    <a:pt x="10585" y="11728"/>
                  </a:lnTo>
                  <a:lnTo>
                    <a:pt x="10853" y="11704"/>
                  </a:lnTo>
                  <a:lnTo>
                    <a:pt x="11364" y="11655"/>
                  </a:lnTo>
                  <a:lnTo>
                    <a:pt x="12142" y="11631"/>
                  </a:lnTo>
                  <a:lnTo>
                    <a:pt x="12921" y="11607"/>
                  </a:lnTo>
                  <a:lnTo>
                    <a:pt x="12969" y="11655"/>
                  </a:lnTo>
                  <a:lnTo>
                    <a:pt x="13042" y="11680"/>
                  </a:lnTo>
                  <a:lnTo>
                    <a:pt x="13091" y="11704"/>
                  </a:lnTo>
                  <a:lnTo>
                    <a:pt x="13164" y="11680"/>
                  </a:lnTo>
                  <a:lnTo>
                    <a:pt x="13237" y="11655"/>
                  </a:lnTo>
                  <a:lnTo>
                    <a:pt x="13286" y="11607"/>
                  </a:lnTo>
                  <a:lnTo>
                    <a:pt x="13334" y="11558"/>
                  </a:lnTo>
                  <a:lnTo>
                    <a:pt x="13359" y="11461"/>
                  </a:lnTo>
                  <a:lnTo>
                    <a:pt x="13383" y="10877"/>
                  </a:lnTo>
                  <a:lnTo>
                    <a:pt x="13383" y="10293"/>
                  </a:lnTo>
                  <a:lnTo>
                    <a:pt x="13359" y="9685"/>
                  </a:lnTo>
                  <a:lnTo>
                    <a:pt x="13359" y="9101"/>
                  </a:lnTo>
                  <a:lnTo>
                    <a:pt x="13432" y="6619"/>
                  </a:lnTo>
                  <a:lnTo>
                    <a:pt x="13432" y="6059"/>
                  </a:lnTo>
                  <a:lnTo>
                    <a:pt x="13432" y="5524"/>
                  </a:lnTo>
                  <a:lnTo>
                    <a:pt x="13407" y="4964"/>
                  </a:lnTo>
                  <a:lnTo>
                    <a:pt x="13334" y="4404"/>
                  </a:lnTo>
                  <a:lnTo>
                    <a:pt x="13213" y="3723"/>
                  </a:lnTo>
                  <a:lnTo>
                    <a:pt x="13188" y="3480"/>
                  </a:lnTo>
                  <a:lnTo>
                    <a:pt x="13188" y="3212"/>
                  </a:lnTo>
                  <a:lnTo>
                    <a:pt x="13213" y="3139"/>
                  </a:lnTo>
                  <a:lnTo>
                    <a:pt x="13188" y="3042"/>
                  </a:lnTo>
                  <a:lnTo>
                    <a:pt x="13140" y="2969"/>
                  </a:lnTo>
                  <a:lnTo>
                    <a:pt x="13042" y="2920"/>
                  </a:lnTo>
                  <a:lnTo>
                    <a:pt x="12896" y="2871"/>
                  </a:lnTo>
                  <a:close/>
                  <a:moveTo>
                    <a:pt x="3188" y="5816"/>
                  </a:moveTo>
                  <a:lnTo>
                    <a:pt x="2823" y="5840"/>
                  </a:lnTo>
                  <a:lnTo>
                    <a:pt x="2458" y="5864"/>
                  </a:lnTo>
                  <a:lnTo>
                    <a:pt x="2093" y="5937"/>
                  </a:lnTo>
                  <a:lnTo>
                    <a:pt x="1923" y="5986"/>
                  </a:lnTo>
                  <a:lnTo>
                    <a:pt x="1752" y="6035"/>
                  </a:lnTo>
                  <a:lnTo>
                    <a:pt x="1679" y="6059"/>
                  </a:lnTo>
                  <a:lnTo>
                    <a:pt x="1631" y="6083"/>
                  </a:lnTo>
                  <a:lnTo>
                    <a:pt x="1631" y="6108"/>
                  </a:lnTo>
                  <a:lnTo>
                    <a:pt x="1582" y="6181"/>
                  </a:lnTo>
                  <a:lnTo>
                    <a:pt x="1582" y="6278"/>
                  </a:lnTo>
                  <a:lnTo>
                    <a:pt x="1606" y="6351"/>
                  </a:lnTo>
                  <a:lnTo>
                    <a:pt x="1655" y="6400"/>
                  </a:lnTo>
                  <a:lnTo>
                    <a:pt x="1704" y="7032"/>
                  </a:lnTo>
                  <a:lnTo>
                    <a:pt x="1704" y="7665"/>
                  </a:lnTo>
                  <a:lnTo>
                    <a:pt x="1704" y="8930"/>
                  </a:lnTo>
                  <a:lnTo>
                    <a:pt x="1606" y="11461"/>
                  </a:lnTo>
                  <a:lnTo>
                    <a:pt x="1631" y="11558"/>
                  </a:lnTo>
                  <a:lnTo>
                    <a:pt x="1655" y="11631"/>
                  </a:lnTo>
                  <a:lnTo>
                    <a:pt x="1728" y="11655"/>
                  </a:lnTo>
                  <a:lnTo>
                    <a:pt x="1801" y="11680"/>
                  </a:lnTo>
                  <a:lnTo>
                    <a:pt x="1947" y="11728"/>
                  </a:lnTo>
                  <a:lnTo>
                    <a:pt x="2117" y="11753"/>
                  </a:lnTo>
                  <a:lnTo>
                    <a:pt x="2434" y="11753"/>
                  </a:lnTo>
                  <a:lnTo>
                    <a:pt x="2750" y="11728"/>
                  </a:lnTo>
                  <a:lnTo>
                    <a:pt x="3066" y="11704"/>
                  </a:lnTo>
                  <a:lnTo>
                    <a:pt x="3942" y="11704"/>
                  </a:lnTo>
                  <a:lnTo>
                    <a:pt x="4356" y="11728"/>
                  </a:lnTo>
                  <a:lnTo>
                    <a:pt x="4575" y="11728"/>
                  </a:lnTo>
                  <a:lnTo>
                    <a:pt x="4794" y="11704"/>
                  </a:lnTo>
                  <a:lnTo>
                    <a:pt x="4891" y="11680"/>
                  </a:lnTo>
                  <a:lnTo>
                    <a:pt x="4964" y="11655"/>
                  </a:lnTo>
                  <a:lnTo>
                    <a:pt x="5013" y="11582"/>
                  </a:lnTo>
                  <a:lnTo>
                    <a:pt x="5013" y="11509"/>
                  </a:lnTo>
                  <a:lnTo>
                    <a:pt x="4988" y="11169"/>
                  </a:lnTo>
                  <a:lnTo>
                    <a:pt x="4964" y="10852"/>
                  </a:lnTo>
                  <a:lnTo>
                    <a:pt x="4988" y="10196"/>
                  </a:lnTo>
                  <a:lnTo>
                    <a:pt x="5037" y="8882"/>
                  </a:lnTo>
                  <a:lnTo>
                    <a:pt x="5086" y="7178"/>
                  </a:lnTo>
                  <a:lnTo>
                    <a:pt x="5110" y="6692"/>
                  </a:lnTo>
                  <a:lnTo>
                    <a:pt x="5110" y="6448"/>
                  </a:lnTo>
                  <a:lnTo>
                    <a:pt x="5086" y="6205"/>
                  </a:lnTo>
                  <a:lnTo>
                    <a:pt x="5061" y="6132"/>
                  </a:lnTo>
                  <a:lnTo>
                    <a:pt x="5037" y="6035"/>
                  </a:lnTo>
                  <a:lnTo>
                    <a:pt x="4988" y="5962"/>
                  </a:lnTo>
                  <a:lnTo>
                    <a:pt x="4915" y="5889"/>
                  </a:lnTo>
                  <a:lnTo>
                    <a:pt x="4818" y="5864"/>
                  </a:lnTo>
                  <a:lnTo>
                    <a:pt x="3991" y="5816"/>
                  </a:lnTo>
                  <a:close/>
                  <a:moveTo>
                    <a:pt x="5889" y="25"/>
                  </a:moveTo>
                  <a:lnTo>
                    <a:pt x="5816" y="49"/>
                  </a:lnTo>
                  <a:lnTo>
                    <a:pt x="5743" y="98"/>
                  </a:lnTo>
                  <a:lnTo>
                    <a:pt x="5670" y="219"/>
                  </a:lnTo>
                  <a:lnTo>
                    <a:pt x="5621" y="341"/>
                  </a:lnTo>
                  <a:lnTo>
                    <a:pt x="5548" y="609"/>
                  </a:lnTo>
                  <a:lnTo>
                    <a:pt x="5524" y="901"/>
                  </a:lnTo>
                  <a:lnTo>
                    <a:pt x="5524" y="1193"/>
                  </a:lnTo>
                  <a:lnTo>
                    <a:pt x="5548" y="1509"/>
                  </a:lnTo>
                  <a:lnTo>
                    <a:pt x="5572" y="1801"/>
                  </a:lnTo>
                  <a:lnTo>
                    <a:pt x="5670" y="2361"/>
                  </a:lnTo>
                  <a:lnTo>
                    <a:pt x="5718" y="2750"/>
                  </a:lnTo>
                  <a:lnTo>
                    <a:pt x="5743" y="3139"/>
                  </a:lnTo>
                  <a:lnTo>
                    <a:pt x="5743" y="3528"/>
                  </a:lnTo>
                  <a:lnTo>
                    <a:pt x="5718" y="3918"/>
                  </a:lnTo>
                  <a:lnTo>
                    <a:pt x="5694" y="4672"/>
                  </a:lnTo>
                  <a:lnTo>
                    <a:pt x="5621" y="5475"/>
                  </a:lnTo>
                  <a:lnTo>
                    <a:pt x="5572" y="6278"/>
                  </a:lnTo>
                  <a:lnTo>
                    <a:pt x="5548" y="7081"/>
                  </a:lnTo>
                  <a:lnTo>
                    <a:pt x="5524" y="7908"/>
                  </a:lnTo>
                  <a:lnTo>
                    <a:pt x="5548" y="8711"/>
                  </a:lnTo>
                  <a:lnTo>
                    <a:pt x="5645" y="10293"/>
                  </a:lnTo>
                  <a:lnTo>
                    <a:pt x="5645" y="10925"/>
                  </a:lnTo>
                  <a:lnTo>
                    <a:pt x="5670" y="11242"/>
                  </a:lnTo>
                  <a:lnTo>
                    <a:pt x="5718" y="11558"/>
                  </a:lnTo>
                  <a:lnTo>
                    <a:pt x="5743" y="11631"/>
                  </a:lnTo>
                  <a:lnTo>
                    <a:pt x="5767" y="11680"/>
                  </a:lnTo>
                  <a:lnTo>
                    <a:pt x="5816" y="11728"/>
                  </a:lnTo>
                  <a:lnTo>
                    <a:pt x="5986" y="11728"/>
                  </a:lnTo>
                  <a:lnTo>
                    <a:pt x="6108" y="11680"/>
                  </a:lnTo>
                  <a:lnTo>
                    <a:pt x="6351" y="11728"/>
                  </a:lnTo>
                  <a:lnTo>
                    <a:pt x="6619" y="11753"/>
                  </a:lnTo>
                  <a:lnTo>
                    <a:pt x="8030" y="11753"/>
                  </a:lnTo>
                  <a:lnTo>
                    <a:pt x="8857" y="11728"/>
                  </a:lnTo>
                  <a:lnTo>
                    <a:pt x="8955" y="11704"/>
                  </a:lnTo>
                  <a:lnTo>
                    <a:pt x="9028" y="11680"/>
                  </a:lnTo>
                  <a:lnTo>
                    <a:pt x="9149" y="11680"/>
                  </a:lnTo>
                  <a:lnTo>
                    <a:pt x="9271" y="11655"/>
                  </a:lnTo>
                  <a:lnTo>
                    <a:pt x="9320" y="11607"/>
                  </a:lnTo>
                  <a:lnTo>
                    <a:pt x="9344" y="11582"/>
                  </a:lnTo>
                  <a:lnTo>
                    <a:pt x="9368" y="11509"/>
                  </a:lnTo>
                  <a:lnTo>
                    <a:pt x="9393" y="11436"/>
                  </a:lnTo>
                  <a:lnTo>
                    <a:pt x="9368" y="9563"/>
                  </a:lnTo>
                  <a:lnTo>
                    <a:pt x="9295" y="7714"/>
                  </a:lnTo>
                  <a:lnTo>
                    <a:pt x="9222" y="5840"/>
                  </a:lnTo>
                  <a:lnTo>
                    <a:pt x="9198" y="4915"/>
                  </a:lnTo>
                  <a:lnTo>
                    <a:pt x="9198" y="3991"/>
                  </a:lnTo>
                  <a:lnTo>
                    <a:pt x="9198" y="3431"/>
                  </a:lnTo>
                  <a:lnTo>
                    <a:pt x="9174" y="2871"/>
                  </a:lnTo>
                  <a:lnTo>
                    <a:pt x="9125" y="2312"/>
                  </a:lnTo>
                  <a:lnTo>
                    <a:pt x="9076" y="1752"/>
                  </a:lnTo>
                  <a:lnTo>
                    <a:pt x="9052" y="1266"/>
                  </a:lnTo>
                  <a:lnTo>
                    <a:pt x="9052" y="803"/>
                  </a:lnTo>
                  <a:lnTo>
                    <a:pt x="9076" y="609"/>
                  </a:lnTo>
                  <a:lnTo>
                    <a:pt x="9076" y="487"/>
                  </a:lnTo>
                  <a:lnTo>
                    <a:pt x="9076" y="463"/>
                  </a:lnTo>
                  <a:lnTo>
                    <a:pt x="9052" y="414"/>
                  </a:lnTo>
                  <a:lnTo>
                    <a:pt x="9076" y="341"/>
                  </a:lnTo>
                  <a:lnTo>
                    <a:pt x="9076" y="268"/>
                  </a:lnTo>
                  <a:lnTo>
                    <a:pt x="9052" y="195"/>
                  </a:lnTo>
                  <a:lnTo>
                    <a:pt x="9003" y="146"/>
                  </a:lnTo>
                  <a:lnTo>
                    <a:pt x="8955" y="73"/>
                  </a:lnTo>
                  <a:lnTo>
                    <a:pt x="8906" y="25"/>
                  </a:lnTo>
                  <a:lnTo>
                    <a:pt x="8736" y="25"/>
                  </a:lnTo>
                  <a:lnTo>
                    <a:pt x="8298" y="73"/>
                  </a:lnTo>
                  <a:lnTo>
                    <a:pt x="7884" y="73"/>
                  </a:lnTo>
                  <a:lnTo>
                    <a:pt x="7032" y="49"/>
                  </a:lnTo>
                  <a:lnTo>
                    <a:pt x="6521" y="49"/>
                  </a:lnTo>
                  <a:lnTo>
                    <a:pt x="6278" y="73"/>
                  </a:lnTo>
                  <a:lnTo>
                    <a:pt x="6010" y="98"/>
                  </a:lnTo>
                  <a:lnTo>
                    <a:pt x="5962" y="49"/>
                  </a:lnTo>
                  <a:lnTo>
                    <a:pt x="5889" y="25"/>
                  </a:lnTo>
                  <a:close/>
                  <a:moveTo>
                    <a:pt x="16619" y="5791"/>
                  </a:moveTo>
                  <a:lnTo>
                    <a:pt x="16108" y="5816"/>
                  </a:lnTo>
                  <a:lnTo>
                    <a:pt x="15622" y="5864"/>
                  </a:lnTo>
                  <a:lnTo>
                    <a:pt x="15111" y="5889"/>
                  </a:lnTo>
                  <a:lnTo>
                    <a:pt x="14697" y="5889"/>
                  </a:lnTo>
                  <a:lnTo>
                    <a:pt x="14478" y="5937"/>
                  </a:lnTo>
                  <a:lnTo>
                    <a:pt x="14283" y="6010"/>
                  </a:lnTo>
                  <a:lnTo>
                    <a:pt x="14210" y="5937"/>
                  </a:lnTo>
                  <a:lnTo>
                    <a:pt x="14113" y="5913"/>
                  </a:lnTo>
                  <a:lnTo>
                    <a:pt x="14089" y="5913"/>
                  </a:lnTo>
                  <a:lnTo>
                    <a:pt x="14040" y="5937"/>
                  </a:lnTo>
                  <a:lnTo>
                    <a:pt x="14016" y="5986"/>
                  </a:lnTo>
                  <a:lnTo>
                    <a:pt x="13991" y="6035"/>
                  </a:lnTo>
                  <a:lnTo>
                    <a:pt x="13943" y="6351"/>
                  </a:lnTo>
                  <a:lnTo>
                    <a:pt x="13918" y="6667"/>
                  </a:lnTo>
                  <a:lnTo>
                    <a:pt x="13918" y="7008"/>
                  </a:lnTo>
                  <a:lnTo>
                    <a:pt x="13918" y="7324"/>
                  </a:lnTo>
                  <a:lnTo>
                    <a:pt x="13967" y="7981"/>
                  </a:lnTo>
                  <a:lnTo>
                    <a:pt x="14016" y="8614"/>
                  </a:lnTo>
                  <a:lnTo>
                    <a:pt x="14040" y="9344"/>
                  </a:lnTo>
                  <a:lnTo>
                    <a:pt x="14040" y="10050"/>
                  </a:lnTo>
                  <a:lnTo>
                    <a:pt x="14016" y="10755"/>
                  </a:lnTo>
                  <a:lnTo>
                    <a:pt x="13967" y="11120"/>
                  </a:lnTo>
                  <a:lnTo>
                    <a:pt x="13894" y="11461"/>
                  </a:lnTo>
                  <a:lnTo>
                    <a:pt x="13894" y="11558"/>
                  </a:lnTo>
                  <a:lnTo>
                    <a:pt x="13918" y="11631"/>
                  </a:lnTo>
                  <a:lnTo>
                    <a:pt x="13967" y="11704"/>
                  </a:lnTo>
                  <a:lnTo>
                    <a:pt x="14040" y="11728"/>
                  </a:lnTo>
                  <a:lnTo>
                    <a:pt x="14089" y="11753"/>
                  </a:lnTo>
                  <a:lnTo>
                    <a:pt x="14235" y="11753"/>
                  </a:lnTo>
                  <a:lnTo>
                    <a:pt x="14308" y="11704"/>
                  </a:lnTo>
                  <a:lnTo>
                    <a:pt x="14624" y="11728"/>
                  </a:lnTo>
                  <a:lnTo>
                    <a:pt x="15597" y="11728"/>
                  </a:lnTo>
                  <a:lnTo>
                    <a:pt x="16327" y="11704"/>
                  </a:lnTo>
                  <a:lnTo>
                    <a:pt x="16668" y="11655"/>
                  </a:lnTo>
                  <a:lnTo>
                    <a:pt x="17033" y="11607"/>
                  </a:lnTo>
                  <a:lnTo>
                    <a:pt x="17082" y="11655"/>
                  </a:lnTo>
                  <a:lnTo>
                    <a:pt x="17130" y="11680"/>
                  </a:lnTo>
                  <a:lnTo>
                    <a:pt x="17203" y="11704"/>
                  </a:lnTo>
                  <a:lnTo>
                    <a:pt x="17276" y="11704"/>
                  </a:lnTo>
                  <a:lnTo>
                    <a:pt x="17349" y="11680"/>
                  </a:lnTo>
                  <a:lnTo>
                    <a:pt x="17398" y="11631"/>
                  </a:lnTo>
                  <a:lnTo>
                    <a:pt x="17422" y="11582"/>
                  </a:lnTo>
                  <a:lnTo>
                    <a:pt x="17422" y="11509"/>
                  </a:lnTo>
                  <a:lnTo>
                    <a:pt x="17374" y="11144"/>
                  </a:lnTo>
                  <a:lnTo>
                    <a:pt x="17349" y="10779"/>
                  </a:lnTo>
                  <a:lnTo>
                    <a:pt x="17349" y="10050"/>
                  </a:lnTo>
                  <a:lnTo>
                    <a:pt x="17349" y="9344"/>
                  </a:lnTo>
                  <a:lnTo>
                    <a:pt x="17398" y="8614"/>
                  </a:lnTo>
                  <a:lnTo>
                    <a:pt x="17422" y="7884"/>
                  </a:lnTo>
                  <a:lnTo>
                    <a:pt x="17447" y="7154"/>
                  </a:lnTo>
                  <a:lnTo>
                    <a:pt x="17447" y="6911"/>
                  </a:lnTo>
                  <a:lnTo>
                    <a:pt x="17422" y="6643"/>
                  </a:lnTo>
                  <a:lnTo>
                    <a:pt x="17398" y="6375"/>
                  </a:lnTo>
                  <a:lnTo>
                    <a:pt x="17349" y="6254"/>
                  </a:lnTo>
                  <a:lnTo>
                    <a:pt x="17301" y="6156"/>
                  </a:lnTo>
                  <a:lnTo>
                    <a:pt x="17325" y="6083"/>
                  </a:lnTo>
                  <a:lnTo>
                    <a:pt x="17325" y="6035"/>
                  </a:lnTo>
                  <a:lnTo>
                    <a:pt x="17301" y="5937"/>
                  </a:lnTo>
                  <a:lnTo>
                    <a:pt x="17228" y="5840"/>
                  </a:lnTo>
                  <a:lnTo>
                    <a:pt x="17179" y="5816"/>
                  </a:lnTo>
                  <a:lnTo>
                    <a:pt x="17106" y="5791"/>
                  </a:lnTo>
                  <a:close/>
                  <a:moveTo>
                    <a:pt x="195" y="0"/>
                  </a:moveTo>
                  <a:lnTo>
                    <a:pt x="146" y="49"/>
                  </a:lnTo>
                  <a:lnTo>
                    <a:pt x="98" y="73"/>
                  </a:lnTo>
                  <a:lnTo>
                    <a:pt x="49" y="195"/>
                  </a:lnTo>
                  <a:lnTo>
                    <a:pt x="25" y="317"/>
                  </a:lnTo>
                  <a:lnTo>
                    <a:pt x="0" y="438"/>
                  </a:lnTo>
                  <a:lnTo>
                    <a:pt x="0" y="584"/>
                  </a:lnTo>
                  <a:lnTo>
                    <a:pt x="49" y="876"/>
                  </a:lnTo>
                  <a:lnTo>
                    <a:pt x="73" y="1120"/>
                  </a:lnTo>
                  <a:lnTo>
                    <a:pt x="49" y="1947"/>
                  </a:lnTo>
                  <a:lnTo>
                    <a:pt x="49" y="2774"/>
                  </a:lnTo>
                  <a:lnTo>
                    <a:pt x="49" y="3601"/>
                  </a:lnTo>
                  <a:lnTo>
                    <a:pt x="49" y="4429"/>
                  </a:lnTo>
                  <a:lnTo>
                    <a:pt x="0" y="6108"/>
                  </a:lnTo>
                  <a:lnTo>
                    <a:pt x="0" y="6984"/>
                  </a:lnTo>
                  <a:lnTo>
                    <a:pt x="25" y="7860"/>
                  </a:lnTo>
                  <a:lnTo>
                    <a:pt x="73" y="9587"/>
                  </a:lnTo>
                  <a:lnTo>
                    <a:pt x="146" y="11315"/>
                  </a:lnTo>
                  <a:lnTo>
                    <a:pt x="171" y="12191"/>
                  </a:lnTo>
                  <a:lnTo>
                    <a:pt x="195" y="13067"/>
                  </a:lnTo>
                  <a:lnTo>
                    <a:pt x="219" y="13188"/>
                  </a:lnTo>
                  <a:lnTo>
                    <a:pt x="292" y="13261"/>
                  </a:lnTo>
                  <a:lnTo>
                    <a:pt x="341" y="13310"/>
                  </a:lnTo>
                  <a:lnTo>
                    <a:pt x="390" y="13310"/>
                  </a:lnTo>
                  <a:lnTo>
                    <a:pt x="901" y="13383"/>
                  </a:lnTo>
                  <a:lnTo>
                    <a:pt x="1923" y="13383"/>
                  </a:lnTo>
                  <a:lnTo>
                    <a:pt x="2409" y="13334"/>
                  </a:lnTo>
                  <a:lnTo>
                    <a:pt x="3431" y="13261"/>
                  </a:lnTo>
                  <a:lnTo>
                    <a:pt x="3942" y="13213"/>
                  </a:lnTo>
                  <a:lnTo>
                    <a:pt x="4453" y="13188"/>
                  </a:lnTo>
                  <a:lnTo>
                    <a:pt x="10050" y="13188"/>
                  </a:lnTo>
                  <a:lnTo>
                    <a:pt x="11169" y="13164"/>
                  </a:lnTo>
                  <a:lnTo>
                    <a:pt x="13432" y="13091"/>
                  </a:lnTo>
                  <a:lnTo>
                    <a:pt x="14575" y="13067"/>
                  </a:lnTo>
                  <a:lnTo>
                    <a:pt x="16765" y="13067"/>
                  </a:lnTo>
                  <a:lnTo>
                    <a:pt x="17301" y="13091"/>
                  </a:lnTo>
                  <a:lnTo>
                    <a:pt x="17544" y="13140"/>
                  </a:lnTo>
                  <a:lnTo>
                    <a:pt x="17812" y="13164"/>
                  </a:lnTo>
                  <a:lnTo>
                    <a:pt x="17933" y="13164"/>
                  </a:lnTo>
                  <a:lnTo>
                    <a:pt x="18031" y="13115"/>
                  </a:lnTo>
                  <a:lnTo>
                    <a:pt x="18104" y="13042"/>
                  </a:lnTo>
                  <a:lnTo>
                    <a:pt x="18152" y="12945"/>
                  </a:lnTo>
                  <a:lnTo>
                    <a:pt x="18177" y="12848"/>
                  </a:lnTo>
                  <a:lnTo>
                    <a:pt x="18152" y="12750"/>
                  </a:lnTo>
                  <a:lnTo>
                    <a:pt x="18079" y="12677"/>
                  </a:lnTo>
                  <a:lnTo>
                    <a:pt x="17958" y="12629"/>
                  </a:lnTo>
                  <a:lnTo>
                    <a:pt x="17495" y="12556"/>
                  </a:lnTo>
                  <a:lnTo>
                    <a:pt x="17033" y="12531"/>
                  </a:lnTo>
                  <a:lnTo>
                    <a:pt x="16084" y="12507"/>
                  </a:lnTo>
                  <a:lnTo>
                    <a:pt x="14940" y="12483"/>
                  </a:lnTo>
                  <a:lnTo>
                    <a:pt x="13821" y="12507"/>
                  </a:lnTo>
                  <a:lnTo>
                    <a:pt x="11558" y="12580"/>
                  </a:lnTo>
                  <a:lnTo>
                    <a:pt x="10415" y="12604"/>
                  </a:lnTo>
                  <a:lnTo>
                    <a:pt x="9271" y="12629"/>
                  </a:lnTo>
                  <a:lnTo>
                    <a:pt x="7057" y="12604"/>
                  </a:lnTo>
                  <a:lnTo>
                    <a:pt x="5937" y="12604"/>
                  </a:lnTo>
                  <a:lnTo>
                    <a:pt x="4818" y="12629"/>
                  </a:lnTo>
                  <a:lnTo>
                    <a:pt x="3796" y="12677"/>
                  </a:lnTo>
                  <a:lnTo>
                    <a:pt x="2774" y="12726"/>
                  </a:lnTo>
                  <a:lnTo>
                    <a:pt x="1752" y="12799"/>
                  </a:lnTo>
                  <a:lnTo>
                    <a:pt x="730" y="12848"/>
                  </a:lnTo>
                  <a:lnTo>
                    <a:pt x="682" y="11169"/>
                  </a:lnTo>
                  <a:lnTo>
                    <a:pt x="609" y="9490"/>
                  </a:lnTo>
                  <a:lnTo>
                    <a:pt x="560" y="7787"/>
                  </a:lnTo>
                  <a:lnTo>
                    <a:pt x="536" y="6959"/>
                  </a:lnTo>
                  <a:lnTo>
                    <a:pt x="560" y="6108"/>
                  </a:lnTo>
                  <a:lnTo>
                    <a:pt x="584" y="4356"/>
                  </a:lnTo>
                  <a:lnTo>
                    <a:pt x="560" y="2579"/>
                  </a:lnTo>
                  <a:lnTo>
                    <a:pt x="584" y="1752"/>
                  </a:lnTo>
                  <a:lnTo>
                    <a:pt x="584" y="1363"/>
                  </a:lnTo>
                  <a:lnTo>
                    <a:pt x="584" y="949"/>
                  </a:lnTo>
                  <a:lnTo>
                    <a:pt x="560" y="706"/>
                  </a:lnTo>
                  <a:lnTo>
                    <a:pt x="536" y="438"/>
                  </a:lnTo>
                  <a:lnTo>
                    <a:pt x="511" y="317"/>
                  </a:lnTo>
                  <a:lnTo>
                    <a:pt x="463" y="219"/>
                  </a:lnTo>
                  <a:lnTo>
                    <a:pt x="390" y="98"/>
                  </a:lnTo>
                  <a:lnTo>
                    <a:pt x="317" y="2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90">
              <a:extLst>
                <a:ext uri="{FF2B5EF4-FFF2-40B4-BE49-F238E27FC236}">
                  <a16:creationId xmlns:a16="http://schemas.microsoft.com/office/drawing/2014/main" id="{F1CA9193-A5DA-0A51-1846-C59C6A319C61}"/>
                </a:ext>
              </a:extLst>
            </p:cNvPr>
            <p:cNvSpPr/>
            <p:nvPr/>
          </p:nvSpPr>
          <p:spPr>
            <a:xfrm>
              <a:off x="3528224" y="3985612"/>
              <a:ext cx="731122" cy="519903"/>
            </a:xfrm>
            <a:custGeom>
              <a:avLst/>
              <a:gdLst/>
              <a:ahLst/>
              <a:cxnLst/>
              <a:rect l="0" t="0" r="0" b="0"/>
              <a:pathLst>
                <a:path w="17714" h="15647" extrusionOk="0">
                  <a:moveTo>
                    <a:pt x="9806" y="2118"/>
                  </a:moveTo>
                  <a:lnTo>
                    <a:pt x="9782" y="2166"/>
                  </a:lnTo>
                  <a:lnTo>
                    <a:pt x="9757" y="2239"/>
                  </a:lnTo>
                  <a:lnTo>
                    <a:pt x="9757" y="2312"/>
                  </a:lnTo>
                  <a:lnTo>
                    <a:pt x="9782" y="2483"/>
                  </a:lnTo>
                  <a:lnTo>
                    <a:pt x="9855" y="2677"/>
                  </a:lnTo>
                  <a:lnTo>
                    <a:pt x="9903" y="2872"/>
                  </a:lnTo>
                  <a:lnTo>
                    <a:pt x="9952" y="2945"/>
                  </a:lnTo>
                  <a:lnTo>
                    <a:pt x="10001" y="2969"/>
                  </a:lnTo>
                  <a:lnTo>
                    <a:pt x="10049" y="2994"/>
                  </a:lnTo>
                  <a:lnTo>
                    <a:pt x="10122" y="3018"/>
                  </a:lnTo>
                  <a:lnTo>
                    <a:pt x="10195" y="2994"/>
                  </a:lnTo>
                  <a:lnTo>
                    <a:pt x="10244" y="2945"/>
                  </a:lnTo>
                  <a:lnTo>
                    <a:pt x="10293" y="2896"/>
                  </a:lnTo>
                  <a:lnTo>
                    <a:pt x="10293" y="2823"/>
                  </a:lnTo>
                  <a:lnTo>
                    <a:pt x="10293" y="2702"/>
                  </a:lnTo>
                  <a:lnTo>
                    <a:pt x="10244" y="2580"/>
                  </a:lnTo>
                  <a:lnTo>
                    <a:pt x="10171" y="2361"/>
                  </a:lnTo>
                  <a:lnTo>
                    <a:pt x="10122" y="2264"/>
                  </a:lnTo>
                  <a:lnTo>
                    <a:pt x="10049" y="2191"/>
                  </a:lnTo>
                  <a:lnTo>
                    <a:pt x="9952" y="2118"/>
                  </a:lnTo>
                  <a:close/>
                  <a:moveTo>
                    <a:pt x="13821" y="2312"/>
                  </a:moveTo>
                  <a:lnTo>
                    <a:pt x="13748" y="2385"/>
                  </a:lnTo>
                  <a:lnTo>
                    <a:pt x="13602" y="2531"/>
                  </a:lnTo>
                  <a:lnTo>
                    <a:pt x="13456" y="2677"/>
                  </a:lnTo>
                  <a:lnTo>
                    <a:pt x="13407" y="2775"/>
                  </a:lnTo>
                  <a:lnTo>
                    <a:pt x="13383" y="2872"/>
                  </a:lnTo>
                  <a:lnTo>
                    <a:pt x="13407" y="2921"/>
                  </a:lnTo>
                  <a:lnTo>
                    <a:pt x="13431" y="2945"/>
                  </a:lnTo>
                  <a:lnTo>
                    <a:pt x="13456" y="2994"/>
                  </a:lnTo>
                  <a:lnTo>
                    <a:pt x="13504" y="3018"/>
                  </a:lnTo>
                  <a:lnTo>
                    <a:pt x="13602" y="3018"/>
                  </a:lnTo>
                  <a:lnTo>
                    <a:pt x="13699" y="2969"/>
                  </a:lnTo>
                  <a:lnTo>
                    <a:pt x="13796" y="2921"/>
                  </a:lnTo>
                  <a:lnTo>
                    <a:pt x="13894" y="2848"/>
                  </a:lnTo>
                  <a:lnTo>
                    <a:pt x="14040" y="2702"/>
                  </a:lnTo>
                  <a:lnTo>
                    <a:pt x="14113" y="2604"/>
                  </a:lnTo>
                  <a:lnTo>
                    <a:pt x="14137" y="2507"/>
                  </a:lnTo>
                  <a:lnTo>
                    <a:pt x="14113" y="2434"/>
                  </a:lnTo>
                  <a:lnTo>
                    <a:pt x="14064" y="2361"/>
                  </a:lnTo>
                  <a:lnTo>
                    <a:pt x="13991" y="2312"/>
                  </a:lnTo>
                  <a:close/>
                  <a:moveTo>
                    <a:pt x="15232" y="4600"/>
                  </a:moveTo>
                  <a:lnTo>
                    <a:pt x="15037" y="4648"/>
                  </a:lnTo>
                  <a:lnTo>
                    <a:pt x="14867" y="4697"/>
                  </a:lnTo>
                  <a:lnTo>
                    <a:pt x="14672" y="4770"/>
                  </a:lnTo>
                  <a:lnTo>
                    <a:pt x="14575" y="4794"/>
                  </a:lnTo>
                  <a:lnTo>
                    <a:pt x="14478" y="4843"/>
                  </a:lnTo>
                  <a:lnTo>
                    <a:pt x="14429" y="4916"/>
                  </a:lnTo>
                  <a:lnTo>
                    <a:pt x="14429" y="4965"/>
                  </a:lnTo>
                  <a:lnTo>
                    <a:pt x="14453" y="5038"/>
                  </a:lnTo>
                  <a:lnTo>
                    <a:pt x="14502" y="5086"/>
                  </a:lnTo>
                  <a:lnTo>
                    <a:pt x="14721" y="5135"/>
                  </a:lnTo>
                  <a:lnTo>
                    <a:pt x="14964" y="5135"/>
                  </a:lnTo>
                  <a:lnTo>
                    <a:pt x="15086" y="5111"/>
                  </a:lnTo>
                  <a:lnTo>
                    <a:pt x="15183" y="5086"/>
                  </a:lnTo>
                  <a:lnTo>
                    <a:pt x="15281" y="5038"/>
                  </a:lnTo>
                  <a:lnTo>
                    <a:pt x="15378" y="4965"/>
                  </a:lnTo>
                  <a:lnTo>
                    <a:pt x="15402" y="4916"/>
                  </a:lnTo>
                  <a:lnTo>
                    <a:pt x="15427" y="4867"/>
                  </a:lnTo>
                  <a:lnTo>
                    <a:pt x="15427" y="4794"/>
                  </a:lnTo>
                  <a:lnTo>
                    <a:pt x="15427" y="4746"/>
                  </a:lnTo>
                  <a:lnTo>
                    <a:pt x="15402" y="4673"/>
                  </a:lnTo>
                  <a:lnTo>
                    <a:pt x="15354" y="4648"/>
                  </a:lnTo>
                  <a:lnTo>
                    <a:pt x="15305" y="4624"/>
                  </a:lnTo>
                  <a:lnTo>
                    <a:pt x="15232" y="4600"/>
                  </a:lnTo>
                  <a:close/>
                  <a:moveTo>
                    <a:pt x="9052" y="4721"/>
                  </a:moveTo>
                  <a:lnTo>
                    <a:pt x="8954" y="4746"/>
                  </a:lnTo>
                  <a:lnTo>
                    <a:pt x="8711" y="4794"/>
                  </a:lnTo>
                  <a:lnTo>
                    <a:pt x="8516" y="4819"/>
                  </a:lnTo>
                  <a:lnTo>
                    <a:pt x="8419" y="4867"/>
                  </a:lnTo>
                  <a:lnTo>
                    <a:pt x="8346" y="4916"/>
                  </a:lnTo>
                  <a:lnTo>
                    <a:pt x="8273" y="4989"/>
                  </a:lnTo>
                  <a:lnTo>
                    <a:pt x="8249" y="5062"/>
                  </a:lnTo>
                  <a:lnTo>
                    <a:pt x="8273" y="5159"/>
                  </a:lnTo>
                  <a:lnTo>
                    <a:pt x="8297" y="5184"/>
                  </a:lnTo>
                  <a:lnTo>
                    <a:pt x="8346" y="5208"/>
                  </a:lnTo>
                  <a:lnTo>
                    <a:pt x="8443" y="5257"/>
                  </a:lnTo>
                  <a:lnTo>
                    <a:pt x="8930" y="5257"/>
                  </a:lnTo>
                  <a:lnTo>
                    <a:pt x="9076" y="5232"/>
                  </a:lnTo>
                  <a:lnTo>
                    <a:pt x="9198" y="5184"/>
                  </a:lnTo>
                  <a:lnTo>
                    <a:pt x="9319" y="5086"/>
                  </a:lnTo>
                  <a:lnTo>
                    <a:pt x="9344" y="5038"/>
                  </a:lnTo>
                  <a:lnTo>
                    <a:pt x="9344" y="4989"/>
                  </a:lnTo>
                  <a:lnTo>
                    <a:pt x="9319" y="4892"/>
                  </a:lnTo>
                  <a:lnTo>
                    <a:pt x="9246" y="4794"/>
                  </a:lnTo>
                  <a:lnTo>
                    <a:pt x="9173" y="4746"/>
                  </a:lnTo>
                  <a:lnTo>
                    <a:pt x="9052" y="4721"/>
                  </a:lnTo>
                  <a:close/>
                  <a:moveTo>
                    <a:pt x="11801" y="3505"/>
                  </a:moveTo>
                  <a:lnTo>
                    <a:pt x="12020" y="3529"/>
                  </a:lnTo>
                  <a:lnTo>
                    <a:pt x="12263" y="3578"/>
                  </a:lnTo>
                  <a:lnTo>
                    <a:pt x="12482" y="3651"/>
                  </a:lnTo>
                  <a:lnTo>
                    <a:pt x="12701" y="3772"/>
                  </a:lnTo>
                  <a:lnTo>
                    <a:pt x="12872" y="3918"/>
                  </a:lnTo>
                  <a:lnTo>
                    <a:pt x="13042" y="4089"/>
                  </a:lnTo>
                  <a:lnTo>
                    <a:pt x="13212" y="4283"/>
                  </a:lnTo>
                  <a:lnTo>
                    <a:pt x="13334" y="4478"/>
                  </a:lnTo>
                  <a:lnTo>
                    <a:pt x="13431" y="4697"/>
                  </a:lnTo>
                  <a:lnTo>
                    <a:pt x="13480" y="4867"/>
                  </a:lnTo>
                  <a:lnTo>
                    <a:pt x="13504" y="5038"/>
                  </a:lnTo>
                  <a:lnTo>
                    <a:pt x="13504" y="5208"/>
                  </a:lnTo>
                  <a:lnTo>
                    <a:pt x="13480" y="5378"/>
                  </a:lnTo>
                  <a:lnTo>
                    <a:pt x="13456" y="5549"/>
                  </a:lnTo>
                  <a:lnTo>
                    <a:pt x="13407" y="5719"/>
                  </a:lnTo>
                  <a:lnTo>
                    <a:pt x="13334" y="5889"/>
                  </a:lnTo>
                  <a:lnTo>
                    <a:pt x="13237" y="6035"/>
                  </a:lnTo>
                  <a:lnTo>
                    <a:pt x="13139" y="6181"/>
                  </a:lnTo>
                  <a:lnTo>
                    <a:pt x="13042" y="6303"/>
                  </a:lnTo>
                  <a:lnTo>
                    <a:pt x="12920" y="6425"/>
                  </a:lnTo>
                  <a:lnTo>
                    <a:pt x="12774" y="6546"/>
                  </a:lnTo>
                  <a:lnTo>
                    <a:pt x="12628" y="6644"/>
                  </a:lnTo>
                  <a:lnTo>
                    <a:pt x="12482" y="6741"/>
                  </a:lnTo>
                  <a:lnTo>
                    <a:pt x="12336" y="6814"/>
                  </a:lnTo>
                  <a:lnTo>
                    <a:pt x="12166" y="6863"/>
                  </a:lnTo>
                  <a:lnTo>
                    <a:pt x="11996" y="6911"/>
                  </a:lnTo>
                  <a:lnTo>
                    <a:pt x="11801" y="6936"/>
                  </a:lnTo>
                  <a:lnTo>
                    <a:pt x="11631" y="6936"/>
                  </a:lnTo>
                  <a:lnTo>
                    <a:pt x="11485" y="6911"/>
                  </a:lnTo>
                  <a:lnTo>
                    <a:pt x="11315" y="6863"/>
                  </a:lnTo>
                  <a:lnTo>
                    <a:pt x="11169" y="6814"/>
                  </a:lnTo>
                  <a:lnTo>
                    <a:pt x="11023" y="6741"/>
                  </a:lnTo>
                  <a:lnTo>
                    <a:pt x="10901" y="6644"/>
                  </a:lnTo>
                  <a:lnTo>
                    <a:pt x="10779" y="6546"/>
                  </a:lnTo>
                  <a:lnTo>
                    <a:pt x="10658" y="6425"/>
                  </a:lnTo>
                  <a:lnTo>
                    <a:pt x="10560" y="6303"/>
                  </a:lnTo>
                  <a:lnTo>
                    <a:pt x="10463" y="6157"/>
                  </a:lnTo>
                  <a:lnTo>
                    <a:pt x="10317" y="5865"/>
                  </a:lnTo>
                  <a:lnTo>
                    <a:pt x="10195" y="5524"/>
                  </a:lnTo>
                  <a:lnTo>
                    <a:pt x="10147" y="5208"/>
                  </a:lnTo>
                  <a:lnTo>
                    <a:pt x="10147" y="4892"/>
                  </a:lnTo>
                  <a:lnTo>
                    <a:pt x="10195" y="4575"/>
                  </a:lnTo>
                  <a:lnTo>
                    <a:pt x="10244" y="4405"/>
                  </a:lnTo>
                  <a:lnTo>
                    <a:pt x="10317" y="4259"/>
                  </a:lnTo>
                  <a:lnTo>
                    <a:pt x="10414" y="4089"/>
                  </a:lnTo>
                  <a:lnTo>
                    <a:pt x="10560" y="3943"/>
                  </a:lnTo>
                  <a:lnTo>
                    <a:pt x="10901" y="3772"/>
                  </a:lnTo>
                  <a:lnTo>
                    <a:pt x="11242" y="3602"/>
                  </a:lnTo>
                  <a:lnTo>
                    <a:pt x="11436" y="3553"/>
                  </a:lnTo>
                  <a:lnTo>
                    <a:pt x="11607" y="3529"/>
                  </a:lnTo>
                  <a:lnTo>
                    <a:pt x="11801" y="3505"/>
                  </a:lnTo>
                  <a:close/>
                  <a:moveTo>
                    <a:pt x="11753" y="2969"/>
                  </a:moveTo>
                  <a:lnTo>
                    <a:pt x="11461" y="2994"/>
                  </a:lnTo>
                  <a:lnTo>
                    <a:pt x="11169" y="3042"/>
                  </a:lnTo>
                  <a:lnTo>
                    <a:pt x="10901" y="3115"/>
                  </a:lnTo>
                  <a:lnTo>
                    <a:pt x="10633" y="3237"/>
                  </a:lnTo>
                  <a:lnTo>
                    <a:pt x="10390" y="3407"/>
                  </a:lnTo>
                  <a:lnTo>
                    <a:pt x="10195" y="3578"/>
                  </a:lnTo>
                  <a:lnTo>
                    <a:pt x="10074" y="3724"/>
                  </a:lnTo>
                  <a:lnTo>
                    <a:pt x="9952" y="3845"/>
                  </a:lnTo>
                  <a:lnTo>
                    <a:pt x="9830" y="4040"/>
                  </a:lnTo>
                  <a:lnTo>
                    <a:pt x="9757" y="4235"/>
                  </a:lnTo>
                  <a:lnTo>
                    <a:pt x="9684" y="4429"/>
                  </a:lnTo>
                  <a:lnTo>
                    <a:pt x="9636" y="4648"/>
                  </a:lnTo>
                  <a:lnTo>
                    <a:pt x="9611" y="4843"/>
                  </a:lnTo>
                  <a:lnTo>
                    <a:pt x="9611" y="5062"/>
                  </a:lnTo>
                  <a:lnTo>
                    <a:pt x="9611" y="5281"/>
                  </a:lnTo>
                  <a:lnTo>
                    <a:pt x="9636" y="5476"/>
                  </a:lnTo>
                  <a:lnTo>
                    <a:pt x="9684" y="5719"/>
                  </a:lnTo>
                  <a:lnTo>
                    <a:pt x="9757" y="5962"/>
                  </a:lnTo>
                  <a:lnTo>
                    <a:pt x="9830" y="6181"/>
                  </a:lnTo>
                  <a:lnTo>
                    <a:pt x="9952" y="6376"/>
                  </a:lnTo>
                  <a:lnTo>
                    <a:pt x="10074" y="6571"/>
                  </a:lnTo>
                  <a:lnTo>
                    <a:pt x="10220" y="6765"/>
                  </a:lnTo>
                  <a:lnTo>
                    <a:pt x="10366" y="6911"/>
                  </a:lnTo>
                  <a:lnTo>
                    <a:pt x="10536" y="7057"/>
                  </a:lnTo>
                  <a:lnTo>
                    <a:pt x="10731" y="7203"/>
                  </a:lnTo>
                  <a:lnTo>
                    <a:pt x="10925" y="7301"/>
                  </a:lnTo>
                  <a:lnTo>
                    <a:pt x="11120" y="7374"/>
                  </a:lnTo>
                  <a:lnTo>
                    <a:pt x="11363" y="7447"/>
                  </a:lnTo>
                  <a:lnTo>
                    <a:pt x="11582" y="7471"/>
                  </a:lnTo>
                  <a:lnTo>
                    <a:pt x="11826" y="7471"/>
                  </a:lnTo>
                  <a:lnTo>
                    <a:pt x="12069" y="7447"/>
                  </a:lnTo>
                  <a:lnTo>
                    <a:pt x="12312" y="7398"/>
                  </a:lnTo>
                  <a:lnTo>
                    <a:pt x="12531" y="7349"/>
                  </a:lnTo>
                  <a:lnTo>
                    <a:pt x="12750" y="7252"/>
                  </a:lnTo>
                  <a:lnTo>
                    <a:pt x="12945" y="7130"/>
                  </a:lnTo>
                  <a:lnTo>
                    <a:pt x="13139" y="6984"/>
                  </a:lnTo>
                  <a:lnTo>
                    <a:pt x="13310" y="6838"/>
                  </a:lnTo>
                  <a:lnTo>
                    <a:pt x="13480" y="6644"/>
                  </a:lnTo>
                  <a:lnTo>
                    <a:pt x="13602" y="6473"/>
                  </a:lnTo>
                  <a:lnTo>
                    <a:pt x="13723" y="6254"/>
                  </a:lnTo>
                  <a:lnTo>
                    <a:pt x="13821" y="6060"/>
                  </a:lnTo>
                  <a:lnTo>
                    <a:pt x="13894" y="5841"/>
                  </a:lnTo>
                  <a:lnTo>
                    <a:pt x="13967" y="5597"/>
                  </a:lnTo>
                  <a:lnTo>
                    <a:pt x="13991" y="5378"/>
                  </a:lnTo>
                  <a:lnTo>
                    <a:pt x="14015" y="5135"/>
                  </a:lnTo>
                  <a:lnTo>
                    <a:pt x="13991" y="4916"/>
                  </a:lnTo>
                  <a:lnTo>
                    <a:pt x="13942" y="4673"/>
                  </a:lnTo>
                  <a:lnTo>
                    <a:pt x="13894" y="4454"/>
                  </a:lnTo>
                  <a:lnTo>
                    <a:pt x="13772" y="4210"/>
                  </a:lnTo>
                  <a:lnTo>
                    <a:pt x="13626" y="3967"/>
                  </a:lnTo>
                  <a:lnTo>
                    <a:pt x="13456" y="3748"/>
                  </a:lnTo>
                  <a:lnTo>
                    <a:pt x="13261" y="3553"/>
                  </a:lnTo>
                  <a:lnTo>
                    <a:pt x="13042" y="3383"/>
                  </a:lnTo>
                  <a:lnTo>
                    <a:pt x="12799" y="3237"/>
                  </a:lnTo>
                  <a:lnTo>
                    <a:pt x="12555" y="3115"/>
                  </a:lnTo>
                  <a:lnTo>
                    <a:pt x="12288" y="3042"/>
                  </a:lnTo>
                  <a:lnTo>
                    <a:pt x="12045" y="2994"/>
                  </a:lnTo>
                  <a:lnTo>
                    <a:pt x="11753" y="2969"/>
                  </a:lnTo>
                  <a:close/>
                  <a:moveTo>
                    <a:pt x="9903" y="7057"/>
                  </a:moveTo>
                  <a:lnTo>
                    <a:pt x="9806" y="7082"/>
                  </a:lnTo>
                  <a:lnTo>
                    <a:pt x="9733" y="7130"/>
                  </a:lnTo>
                  <a:lnTo>
                    <a:pt x="9587" y="7276"/>
                  </a:lnTo>
                  <a:lnTo>
                    <a:pt x="9465" y="7471"/>
                  </a:lnTo>
                  <a:lnTo>
                    <a:pt x="9392" y="7641"/>
                  </a:lnTo>
                  <a:lnTo>
                    <a:pt x="9368" y="7739"/>
                  </a:lnTo>
                  <a:lnTo>
                    <a:pt x="9392" y="7836"/>
                  </a:lnTo>
                  <a:lnTo>
                    <a:pt x="9441" y="7909"/>
                  </a:lnTo>
                  <a:lnTo>
                    <a:pt x="9514" y="7958"/>
                  </a:lnTo>
                  <a:lnTo>
                    <a:pt x="9587" y="7982"/>
                  </a:lnTo>
                  <a:lnTo>
                    <a:pt x="9684" y="7958"/>
                  </a:lnTo>
                  <a:lnTo>
                    <a:pt x="9757" y="7909"/>
                  </a:lnTo>
                  <a:lnTo>
                    <a:pt x="9806" y="7812"/>
                  </a:lnTo>
                  <a:lnTo>
                    <a:pt x="9879" y="7690"/>
                  </a:lnTo>
                  <a:lnTo>
                    <a:pt x="9952" y="7568"/>
                  </a:lnTo>
                  <a:lnTo>
                    <a:pt x="10098" y="7301"/>
                  </a:lnTo>
                  <a:lnTo>
                    <a:pt x="10098" y="7252"/>
                  </a:lnTo>
                  <a:lnTo>
                    <a:pt x="10098" y="7203"/>
                  </a:lnTo>
                  <a:lnTo>
                    <a:pt x="10074" y="7106"/>
                  </a:lnTo>
                  <a:lnTo>
                    <a:pt x="10001" y="7057"/>
                  </a:lnTo>
                  <a:close/>
                  <a:moveTo>
                    <a:pt x="13504" y="7276"/>
                  </a:moveTo>
                  <a:lnTo>
                    <a:pt x="13456" y="7301"/>
                  </a:lnTo>
                  <a:lnTo>
                    <a:pt x="13407" y="7349"/>
                  </a:lnTo>
                  <a:lnTo>
                    <a:pt x="13383" y="7422"/>
                  </a:lnTo>
                  <a:lnTo>
                    <a:pt x="13383" y="7544"/>
                  </a:lnTo>
                  <a:lnTo>
                    <a:pt x="13407" y="7666"/>
                  </a:lnTo>
                  <a:lnTo>
                    <a:pt x="13456" y="7787"/>
                  </a:lnTo>
                  <a:lnTo>
                    <a:pt x="13504" y="7909"/>
                  </a:lnTo>
                  <a:lnTo>
                    <a:pt x="13602" y="8006"/>
                  </a:lnTo>
                  <a:lnTo>
                    <a:pt x="13723" y="8104"/>
                  </a:lnTo>
                  <a:lnTo>
                    <a:pt x="13821" y="8177"/>
                  </a:lnTo>
                  <a:lnTo>
                    <a:pt x="13918" y="8201"/>
                  </a:lnTo>
                  <a:lnTo>
                    <a:pt x="14015" y="8201"/>
                  </a:lnTo>
                  <a:lnTo>
                    <a:pt x="14088" y="8152"/>
                  </a:lnTo>
                  <a:lnTo>
                    <a:pt x="14137" y="8079"/>
                  </a:lnTo>
                  <a:lnTo>
                    <a:pt x="14161" y="8006"/>
                  </a:lnTo>
                  <a:lnTo>
                    <a:pt x="14161" y="7909"/>
                  </a:lnTo>
                  <a:lnTo>
                    <a:pt x="14137" y="7836"/>
                  </a:lnTo>
                  <a:lnTo>
                    <a:pt x="14064" y="7763"/>
                  </a:lnTo>
                  <a:lnTo>
                    <a:pt x="13918" y="7666"/>
                  </a:lnTo>
                  <a:lnTo>
                    <a:pt x="13821" y="7520"/>
                  </a:lnTo>
                  <a:lnTo>
                    <a:pt x="13699" y="7374"/>
                  </a:lnTo>
                  <a:lnTo>
                    <a:pt x="13650" y="7325"/>
                  </a:lnTo>
                  <a:lnTo>
                    <a:pt x="13553" y="7276"/>
                  </a:lnTo>
                  <a:close/>
                  <a:moveTo>
                    <a:pt x="2312" y="11242"/>
                  </a:moveTo>
                  <a:lnTo>
                    <a:pt x="2287" y="11267"/>
                  </a:lnTo>
                  <a:lnTo>
                    <a:pt x="2263" y="11291"/>
                  </a:lnTo>
                  <a:lnTo>
                    <a:pt x="2287" y="11437"/>
                  </a:lnTo>
                  <a:lnTo>
                    <a:pt x="2312" y="11559"/>
                  </a:lnTo>
                  <a:lnTo>
                    <a:pt x="2360" y="11705"/>
                  </a:lnTo>
                  <a:lnTo>
                    <a:pt x="2409" y="11826"/>
                  </a:lnTo>
                  <a:lnTo>
                    <a:pt x="2555" y="12070"/>
                  </a:lnTo>
                  <a:lnTo>
                    <a:pt x="2701" y="12313"/>
                  </a:lnTo>
                  <a:lnTo>
                    <a:pt x="2871" y="12556"/>
                  </a:lnTo>
                  <a:lnTo>
                    <a:pt x="3042" y="12800"/>
                  </a:lnTo>
                  <a:lnTo>
                    <a:pt x="3236" y="13019"/>
                  </a:lnTo>
                  <a:lnTo>
                    <a:pt x="3455" y="13238"/>
                  </a:lnTo>
                  <a:lnTo>
                    <a:pt x="3528" y="13262"/>
                  </a:lnTo>
                  <a:lnTo>
                    <a:pt x="3650" y="13262"/>
                  </a:lnTo>
                  <a:lnTo>
                    <a:pt x="3699" y="13213"/>
                  </a:lnTo>
                  <a:lnTo>
                    <a:pt x="3747" y="13165"/>
                  </a:lnTo>
                  <a:lnTo>
                    <a:pt x="3772" y="13092"/>
                  </a:lnTo>
                  <a:lnTo>
                    <a:pt x="3747" y="13043"/>
                  </a:lnTo>
                  <a:lnTo>
                    <a:pt x="3699" y="12970"/>
                  </a:lnTo>
                  <a:lnTo>
                    <a:pt x="3504" y="12751"/>
                  </a:lnTo>
                  <a:lnTo>
                    <a:pt x="3309" y="12532"/>
                  </a:lnTo>
                  <a:lnTo>
                    <a:pt x="2944" y="12045"/>
                  </a:lnTo>
                  <a:lnTo>
                    <a:pt x="2652" y="11632"/>
                  </a:lnTo>
                  <a:lnTo>
                    <a:pt x="2506" y="11437"/>
                  </a:lnTo>
                  <a:lnTo>
                    <a:pt x="2336" y="11267"/>
                  </a:lnTo>
                  <a:lnTo>
                    <a:pt x="2312" y="11242"/>
                  </a:lnTo>
                  <a:close/>
                  <a:moveTo>
                    <a:pt x="2336" y="12678"/>
                  </a:moveTo>
                  <a:lnTo>
                    <a:pt x="2287" y="12702"/>
                  </a:lnTo>
                  <a:lnTo>
                    <a:pt x="2263" y="12751"/>
                  </a:lnTo>
                  <a:lnTo>
                    <a:pt x="2239" y="12800"/>
                  </a:lnTo>
                  <a:lnTo>
                    <a:pt x="2287" y="12897"/>
                  </a:lnTo>
                  <a:lnTo>
                    <a:pt x="2360" y="13019"/>
                  </a:lnTo>
                  <a:lnTo>
                    <a:pt x="2531" y="13213"/>
                  </a:lnTo>
                  <a:lnTo>
                    <a:pt x="2604" y="13286"/>
                  </a:lnTo>
                  <a:lnTo>
                    <a:pt x="2725" y="13384"/>
                  </a:lnTo>
                  <a:lnTo>
                    <a:pt x="2823" y="13432"/>
                  </a:lnTo>
                  <a:lnTo>
                    <a:pt x="2896" y="13457"/>
                  </a:lnTo>
                  <a:lnTo>
                    <a:pt x="2944" y="13457"/>
                  </a:lnTo>
                  <a:lnTo>
                    <a:pt x="3017" y="13408"/>
                  </a:lnTo>
                  <a:lnTo>
                    <a:pt x="3042" y="13359"/>
                  </a:lnTo>
                  <a:lnTo>
                    <a:pt x="3066" y="13286"/>
                  </a:lnTo>
                  <a:lnTo>
                    <a:pt x="3042" y="13238"/>
                  </a:lnTo>
                  <a:lnTo>
                    <a:pt x="2969" y="13165"/>
                  </a:lnTo>
                  <a:lnTo>
                    <a:pt x="2896" y="13116"/>
                  </a:lnTo>
                  <a:lnTo>
                    <a:pt x="2750" y="12994"/>
                  </a:lnTo>
                  <a:lnTo>
                    <a:pt x="2579" y="12824"/>
                  </a:lnTo>
                  <a:lnTo>
                    <a:pt x="2482" y="12727"/>
                  </a:lnTo>
                  <a:lnTo>
                    <a:pt x="2385" y="12678"/>
                  </a:lnTo>
                  <a:close/>
                  <a:moveTo>
                    <a:pt x="5645" y="6084"/>
                  </a:moveTo>
                  <a:lnTo>
                    <a:pt x="5499" y="6108"/>
                  </a:lnTo>
                  <a:lnTo>
                    <a:pt x="5353" y="6157"/>
                  </a:lnTo>
                  <a:lnTo>
                    <a:pt x="5231" y="6230"/>
                  </a:lnTo>
                  <a:lnTo>
                    <a:pt x="5085" y="6327"/>
                  </a:lnTo>
                  <a:lnTo>
                    <a:pt x="4818" y="6546"/>
                  </a:lnTo>
                  <a:lnTo>
                    <a:pt x="4599" y="6790"/>
                  </a:lnTo>
                  <a:lnTo>
                    <a:pt x="4355" y="7082"/>
                  </a:lnTo>
                  <a:lnTo>
                    <a:pt x="4161" y="7349"/>
                  </a:lnTo>
                  <a:lnTo>
                    <a:pt x="3796" y="7860"/>
                  </a:lnTo>
                  <a:lnTo>
                    <a:pt x="3382" y="8420"/>
                  </a:lnTo>
                  <a:lnTo>
                    <a:pt x="3163" y="8688"/>
                  </a:lnTo>
                  <a:lnTo>
                    <a:pt x="2920" y="8931"/>
                  </a:lnTo>
                  <a:lnTo>
                    <a:pt x="2433" y="9393"/>
                  </a:lnTo>
                  <a:lnTo>
                    <a:pt x="2190" y="9636"/>
                  </a:lnTo>
                  <a:lnTo>
                    <a:pt x="1971" y="9880"/>
                  </a:lnTo>
                  <a:lnTo>
                    <a:pt x="1922" y="9953"/>
                  </a:lnTo>
                  <a:lnTo>
                    <a:pt x="1922" y="10050"/>
                  </a:lnTo>
                  <a:lnTo>
                    <a:pt x="1922" y="10123"/>
                  </a:lnTo>
                  <a:lnTo>
                    <a:pt x="1971" y="10172"/>
                  </a:lnTo>
                  <a:lnTo>
                    <a:pt x="2044" y="10220"/>
                  </a:lnTo>
                  <a:lnTo>
                    <a:pt x="2117" y="10245"/>
                  </a:lnTo>
                  <a:lnTo>
                    <a:pt x="2190" y="10245"/>
                  </a:lnTo>
                  <a:lnTo>
                    <a:pt x="2263" y="10196"/>
                  </a:lnTo>
                  <a:lnTo>
                    <a:pt x="2312" y="10147"/>
                  </a:lnTo>
                  <a:lnTo>
                    <a:pt x="2360" y="10293"/>
                  </a:lnTo>
                  <a:lnTo>
                    <a:pt x="2409" y="10439"/>
                  </a:lnTo>
                  <a:lnTo>
                    <a:pt x="2555" y="10756"/>
                  </a:lnTo>
                  <a:lnTo>
                    <a:pt x="2823" y="11169"/>
                  </a:lnTo>
                  <a:lnTo>
                    <a:pt x="3042" y="11583"/>
                  </a:lnTo>
                  <a:lnTo>
                    <a:pt x="3309" y="12021"/>
                  </a:lnTo>
                  <a:lnTo>
                    <a:pt x="3455" y="12240"/>
                  </a:lnTo>
                  <a:lnTo>
                    <a:pt x="3601" y="12435"/>
                  </a:lnTo>
                  <a:lnTo>
                    <a:pt x="3772" y="12605"/>
                  </a:lnTo>
                  <a:lnTo>
                    <a:pt x="3942" y="12751"/>
                  </a:lnTo>
                  <a:lnTo>
                    <a:pt x="4015" y="12775"/>
                  </a:lnTo>
                  <a:lnTo>
                    <a:pt x="4088" y="12775"/>
                  </a:lnTo>
                  <a:lnTo>
                    <a:pt x="4161" y="12751"/>
                  </a:lnTo>
                  <a:lnTo>
                    <a:pt x="4209" y="12727"/>
                  </a:lnTo>
                  <a:lnTo>
                    <a:pt x="4282" y="12629"/>
                  </a:lnTo>
                  <a:lnTo>
                    <a:pt x="4282" y="12556"/>
                  </a:lnTo>
                  <a:lnTo>
                    <a:pt x="4282" y="12508"/>
                  </a:lnTo>
                  <a:lnTo>
                    <a:pt x="4258" y="12459"/>
                  </a:lnTo>
                  <a:lnTo>
                    <a:pt x="4209" y="12410"/>
                  </a:lnTo>
                  <a:lnTo>
                    <a:pt x="4039" y="12240"/>
                  </a:lnTo>
                  <a:lnTo>
                    <a:pt x="3893" y="12070"/>
                  </a:lnTo>
                  <a:lnTo>
                    <a:pt x="3626" y="11680"/>
                  </a:lnTo>
                  <a:lnTo>
                    <a:pt x="3358" y="11291"/>
                  </a:lnTo>
                  <a:lnTo>
                    <a:pt x="3139" y="10877"/>
                  </a:lnTo>
                  <a:lnTo>
                    <a:pt x="2920" y="10464"/>
                  </a:lnTo>
                  <a:lnTo>
                    <a:pt x="2750" y="10172"/>
                  </a:lnTo>
                  <a:lnTo>
                    <a:pt x="2579" y="9928"/>
                  </a:lnTo>
                  <a:lnTo>
                    <a:pt x="2920" y="9612"/>
                  </a:lnTo>
                  <a:lnTo>
                    <a:pt x="3066" y="9904"/>
                  </a:lnTo>
                  <a:lnTo>
                    <a:pt x="3212" y="10172"/>
                  </a:lnTo>
                  <a:lnTo>
                    <a:pt x="3528" y="10658"/>
                  </a:lnTo>
                  <a:lnTo>
                    <a:pt x="3747" y="10999"/>
                  </a:lnTo>
                  <a:lnTo>
                    <a:pt x="3966" y="11340"/>
                  </a:lnTo>
                  <a:lnTo>
                    <a:pt x="4112" y="11510"/>
                  </a:lnTo>
                  <a:lnTo>
                    <a:pt x="4234" y="11656"/>
                  </a:lnTo>
                  <a:lnTo>
                    <a:pt x="4380" y="11778"/>
                  </a:lnTo>
                  <a:lnTo>
                    <a:pt x="4550" y="11875"/>
                  </a:lnTo>
                  <a:lnTo>
                    <a:pt x="4623" y="11899"/>
                  </a:lnTo>
                  <a:lnTo>
                    <a:pt x="4672" y="11899"/>
                  </a:lnTo>
                  <a:lnTo>
                    <a:pt x="4745" y="11875"/>
                  </a:lnTo>
                  <a:lnTo>
                    <a:pt x="4793" y="11851"/>
                  </a:lnTo>
                  <a:lnTo>
                    <a:pt x="4842" y="11778"/>
                  </a:lnTo>
                  <a:lnTo>
                    <a:pt x="4866" y="11729"/>
                  </a:lnTo>
                  <a:lnTo>
                    <a:pt x="4866" y="11656"/>
                  </a:lnTo>
                  <a:lnTo>
                    <a:pt x="4842" y="11607"/>
                  </a:lnTo>
                  <a:lnTo>
                    <a:pt x="4599" y="11267"/>
                  </a:lnTo>
                  <a:lnTo>
                    <a:pt x="4331" y="10950"/>
                  </a:lnTo>
                  <a:lnTo>
                    <a:pt x="4088" y="10634"/>
                  </a:lnTo>
                  <a:lnTo>
                    <a:pt x="3845" y="10318"/>
                  </a:lnTo>
                  <a:lnTo>
                    <a:pt x="3528" y="9855"/>
                  </a:lnTo>
                  <a:lnTo>
                    <a:pt x="3334" y="9612"/>
                  </a:lnTo>
                  <a:lnTo>
                    <a:pt x="3139" y="9417"/>
                  </a:lnTo>
                  <a:lnTo>
                    <a:pt x="3480" y="9077"/>
                  </a:lnTo>
                  <a:lnTo>
                    <a:pt x="3577" y="9223"/>
                  </a:lnTo>
                  <a:lnTo>
                    <a:pt x="3674" y="9344"/>
                  </a:lnTo>
                  <a:lnTo>
                    <a:pt x="3893" y="9661"/>
                  </a:lnTo>
                  <a:lnTo>
                    <a:pt x="4112" y="9977"/>
                  </a:lnTo>
                  <a:lnTo>
                    <a:pt x="4282" y="10196"/>
                  </a:lnTo>
                  <a:lnTo>
                    <a:pt x="4501" y="10415"/>
                  </a:lnTo>
                  <a:lnTo>
                    <a:pt x="4599" y="10512"/>
                  </a:lnTo>
                  <a:lnTo>
                    <a:pt x="4720" y="10610"/>
                  </a:lnTo>
                  <a:lnTo>
                    <a:pt x="4866" y="10658"/>
                  </a:lnTo>
                  <a:lnTo>
                    <a:pt x="4988" y="10707"/>
                  </a:lnTo>
                  <a:lnTo>
                    <a:pt x="5085" y="10707"/>
                  </a:lnTo>
                  <a:lnTo>
                    <a:pt x="5183" y="10683"/>
                  </a:lnTo>
                  <a:lnTo>
                    <a:pt x="5231" y="10610"/>
                  </a:lnTo>
                  <a:lnTo>
                    <a:pt x="5256" y="10537"/>
                  </a:lnTo>
                  <a:lnTo>
                    <a:pt x="5280" y="10464"/>
                  </a:lnTo>
                  <a:lnTo>
                    <a:pt x="5256" y="10391"/>
                  </a:lnTo>
                  <a:lnTo>
                    <a:pt x="5207" y="10318"/>
                  </a:lnTo>
                  <a:lnTo>
                    <a:pt x="5110" y="10269"/>
                  </a:lnTo>
                  <a:lnTo>
                    <a:pt x="4988" y="10220"/>
                  </a:lnTo>
                  <a:lnTo>
                    <a:pt x="4866" y="10147"/>
                  </a:lnTo>
                  <a:lnTo>
                    <a:pt x="4745" y="10050"/>
                  </a:lnTo>
                  <a:lnTo>
                    <a:pt x="4647" y="9953"/>
                  </a:lnTo>
                  <a:lnTo>
                    <a:pt x="4453" y="9734"/>
                  </a:lnTo>
                  <a:lnTo>
                    <a:pt x="4282" y="9515"/>
                  </a:lnTo>
                  <a:lnTo>
                    <a:pt x="3991" y="9174"/>
                  </a:lnTo>
                  <a:lnTo>
                    <a:pt x="3845" y="9004"/>
                  </a:lnTo>
                  <a:lnTo>
                    <a:pt x="3747" y="8931"/>
                  </a:lnTo>
                  <a:lnTo>
                    <a:pt x="3650" y="8882"/>
                  </a:lnTo>
                  <a:lnTo>
                    <a:pt x="3966" y="8517"/>
                  </a:lnTo>
                  <a:lnTo>
                    <a:pt x="4039" y="8420"/>
                  </a:lnTo>
                  <a:lnTo>
                    <a:pt x="4185" y="8615"/>
                  </a:lnTo>
                  <a:lnTo>
                    <a:pt x="4331" y="8809"/>
                  </a:lnTo>
                  <a:lnTo>
                    <a:pt x="4647" y="9150"/>
                  </a:lnTo>
                  <a:lnTo>
                    <a:pt x="5183" y="9709"/>
                  </a:lnTo>
                  <a:lnTo>
                    <a:pt x="5304" y="9807"/>
                  </a:lnTo>
                  <a:lnTo>
                    <a:pt x="5426" y="9904"/>
                  </a:lnTo>
                  <a:lnTo>
                    <a:pt x="5548" y="9977"/>
                  </a:lnTo>
                  <a:lnTo>
                    <a:pt x="5718" y="9977"/>
                  </a:lnTo>
                  <a:lnTo>
                    <a:pt x="5767" y="9953"/>
                  </a:lnTo>
                  <a:lnTo>
                    <a:pt x="5791" y="9904"/>
                  </a:lnTo>
                  <a:lnTo>
                    <a:pt x="5840" y="9855"/>
                  </a:lnTo>
                  <a:lnTo>
                    <a:pt x="5840" y="9807"/>
                  </a:lnTo>
                  <a:lnTo>
                    <a:pt x="5815" y="9685"/>
                  </a:lnTo>
                  <a:lnTo>
                    <a:pt x="5767" y="9588"/>
                  </a:lnTo>
                  <a:lnTo>
                    <a:pt x="5669" y="9515"/>
                  </a:lnTo>
                  <a:lnTo>
                    <a:pt x="5572" y="9417"/>
                  </a:lnTo>
                  <a:lnTo>
                    <a:pt x="5304" y="9174"/>
                  </a:lnTo>
                  <a:lnTo>
                    <a:pt x="5012" y="8907"/>
                  </a:lnTo>
                  <a:lnTo>
                    <a:pt x="4647" y="8542"/>
                  </a:lnTo>
                  <a:lnTo>
                    <a:pt x="4282" y="8201"/>
                  </a:lnTo>
                  <a:lnTo>
                    <a:pt x="4234" y="8152"/>
                  </a:lnTo>
                  <a:lnTo>
                    <a:pt x="4599" y="7690"/>
                  </a:lnTo>
                  <a:lnTo>
                    <a:pt x="4696" y="7885"/>
                  </a:lnTo>
                  <a:lnTo>
                    <a:pt x="4842" y="8079"/>
                  </a:lnTo>
                  <a:lnTo>
                    <a:pt x="5134" y="8396"/>
                  </a:lnTo>
                  <a:lnTo>
                    <a:pt x="5329" y="8590"/>
                  </a:lnTo>
                  <a:lnTo>
                    <a:pt x="5548" y="8809"/>
                  </a:lnTo>
                  <a:lnTo>
                    <a:pt x="5791" y="9004"/>
                  </a:lnTo>
                  <a:lnTo>
                    <a:pt x="5913" y="9077"/>
                  </a:lnTo>
                  <a:lnTo>
                    <a:pt x="6034" y="9150"/>
                  </a:lnTo>
                  <a:lnTo>
                    <a:pt x="6180" y="9150"/>
                  </a:lnTo>
                  <a:lnTo>
                    <a:pt x="6205" y="9101"/>
                  </a:lnTo>
                  <a:lnTo>
                    <a:pt x="6253" y="9052"/>
                  </a:lnTo>
                  <a:lnTo>
                    <a:pt x="6278" y="9004"/>
                  </a:lnTo>
                  <a:lnTo>
                    <a:pt x="6278" y="8931"/>
                  </a:lnTo>
                  <a:lnTo>
                    <a:pt x="6253" y="8882"/>
                  </a:lnTo>
                  <a:lnTo>
                    <a:pt x="6229" y="8834"/>
                  </a:lnTo>
                  <a:lnTo>
                    <a:pt x="6034" y="8639"/>
                  </a:lnTo>
                  <a:lnTo>
                    <a:pt x="5840" y="8469"/>
                  </a:lnTo>
                  <a:lnTo>
                    <a:pt x="5621" y="8298"/>
                  </a:lnTo>
                  <a:lnTo>
                    <a:pt x="5402" y="8104"/>
                  </a:lnTo>
                  <a:lnTo>
                    <a:pt x="5110" y="7787"/>
                  </a:lnTo>
                  <a:lnTo>
                    <a:pt x="4939" y="7641"/>
                  </a:lnTo>
                  <a:lnTo>
                    <a:pt x="4745" y="7495"/>
                  </a:lnTo>
                  <a:lnTo>
                    <a:pt x="4915" y="7301"/>
                  </a:lnTo>
                  <a:lnTo>
                    <a:pt x="5061" y="7155"/>
                  </a:lnTo>
                  <a:lnTo>
                    <a:pt x="5402" y="7495"/>
                  </a:lnTo>
                  <a:lnTo>
                    <a:pt x="5718" y="7885"/>
                  </a:lnTo>
                  <a:lnTo>
                    <a:pt x="5888" y="8104"/>
                  </a:lnTo>
                  <a:lnTo>
                    <a:pt x="6132" y="8323"/>
                  </a:lnTo>
                  <a:lnTo>
                    <a:pt x="6253" y="8420"/>
                  </a:lnTo>
                  <a:lnTo>
                    <a:pt x="6375" y="8469"/>
                  </a:lnTo>
                  <a:lnTo>
                    <a:pt x="6497" y="8493"/>
                  </a:lnTo>
                  <a:lnTo>
                    <a:pt x="6643" y="8493"/>
                  </a:lnTo>
                  <a:lnTo>
                    <a:pt x="6716" y="8444"/>
                  </a:lnTo>
                  <a:lnTo>
                    <a:pt x="6764" y="8371"/>
                  </a:lnTo>
                  <a:lnTo>
                    <a:pt x="6764" y="8298"/>
                  </a:lnTo>
                  <a:lnTo>
                    <a:pt x="6740" y="8225"/>
                  </a:lnTo>
                  <a:lnTo>
                    <a:pt x="6643" y="8128"/>
                  </a:lnTo>
                  <a:lnTo>
                    <a:pt x="6545" y="8055"/>
                  </a:lnTo>
                  <a:lnTo>
                    <a:pt x="6424" y="7982"/>
                  </a:lnTo>
                  <a:lnTo>
                    <a:pt x="6326" y="7885"/>
                  </a:lnTo>
                  <a:lnTo>
                    <a:pt x="6205" y="7787"/>
                  </a:lnTo>
                  <a:lnTo>
                    <a:pt x="6083" y="7641"/>
                  </a:lnTo>
                  <a:lnTo>
                    <a:pt x="5864" y="7398"/>
                  </a:lnTo>
                  <a:lnTo>
                    <a:pt x="5742" y="7252"/>
                  </a:lnTo>
                  <a:lnTo>
                    <a:pt x="5621" y="7130"/>
                  </a:lnTo>
                  <a:lnTo>
                    <a:pt x="5450" y="7009"/>
                  </a:lnTo>
                  <a:lnTo>
                    <a:pt x="5304" y="6936"/>
                  </a:lnTo>
                  <a:lnTo>
                    <a:pt x="5718" y="6595"/>
                  </a:lnTo>
                  <a:lnTo>
                    <a:pt x="6326" y="7203"/>
                  </a:lnTo>
                  <a:lnTo>
                    <a:pt x="6643" y="7520"/>
                  </a:lnTo>
                  <a:lnTo>
                    <a:pt x="6910" y="7860"/>
                  </a:lnTo>
                  <a:lnTo>
                    <a:pt x="7251" y="8274"/>
                  </a:lnTo>
                  <a:lnTo>
                    <a:pt x="7543" y="8688"/>
                  </a:lnTo>
                  <a:lnTo>
                    <a:pt x="8176" y="9539"/>
                  </a:lnTo>
                  <a:lnTo>
                    <a:pt x="8954" y="10512"/>
                  </a:lnTo>
                  <a:lnTo>
                    <a:pt x="9733" y="11486"/>
                  </a:lnTo>
                  <a:lnTo>
                    <a:pt x="10098" y="11997"/>
                  </a:lnTo>
                  <a:lnTo>
                    <a:pt x="10463" y="12508"/>
                  </a:lnTo>
                  <a:lnTo>
                    <a:pt x="10828" y="13019"/>
                  </a:lnTo>
                  <a:lnTo>
                    <a:pt x="11023" y="13262"/>
                  </a:lnTo>
                  <a:lnTo>
                    <a:pt x="11242" y="13481"/>
                  </a:lnTo>
                  <a:lnTo>
                    <a:pt x="11339" y="13554"/>
                  </a:lnTo>
                  <a:lnTo>
                    <a:pt x="11436" y="13578"/>
                  </a:lnTo>
                  <a:lnTo>
                    <a:pt x="11509" y="13554"/>
                  </a:lnTo>
                  <a:lnTo>
                    <a:pt x="11582" y="13505"/>
                  </a:lnTo>
                  <a:lnTo>
                    <a:pt x="11655" y="13432"/>
                  </a:lnTo>
                  <a:lnTo>
                    <a:pt x="11680" y="13359"/>
                  </a:lnTo>
                  <a:lnTo>
                    <a:pt x="11704" y="13238"/>
                  </a:lnTo>
                  <a:lnTo>
                    <a:pt x="11680" y="13140"/>
                  </a:lnTo>
                  <a:lnTo>
                    <a:pt x="11558" y="12897"/>
                  </a:lnTo>
                  <a:lnTo>
                    <a:pt x="11388" y="12629"/>
                  </a:lnTo>
                  <a:lnTo>
                    <a:pt x="11217" y="12386"/>
                  </a:lnTo>
                  <a:lnTo>
                    <a:pt x="11047" y="12143"/>
                  </a:lnTo>
                  <a:lnTo>
                    <a:pt x="10268" y="11194"/>
                  </a:lnTo>
                  <a:lnTo>
                    <a:pt x="10001" y="10853"/>
                  </a:lnTo>
                  <a:lnTo>
                    <a:pt x="10147" y="10756"/>
                  </a:lnTo>
                  <a:lnTo>
                    <a:pt x="10220" y="10877"/>
                  </a:lnTo>
                  <a:lnTo>
                    <a:pt x="10317" y="10999"/>
                  </a:lnTo>
                  <a:lnTo>
                    <a:pt x="10463" y="11169"/>
                  </a:lnTo>
                  <a:lnTo>
                    <a:pt x="10633" y="11364"/>
                  </a:lnTo>
                  <a:lnTo>
                    <a:pt x="10828" y="11510"/>
                  </a:lnTo>
                  <a:lnTo>
                    <a:pt x="11023" y="11656"/>
                  </a:lnTo>
                  <a:lnTo>
                    <a:pt x="11071" y="11680"/>
                  </a:lnTo>
                  <a:lnTo>
                    <a:pt x="11144" y="11680"/>
                  </a:lnTo>
                  <a:lnTo>
                    <a:pt x="11217" y="11656"/>
                  </a:lnTo>
                  <a:lnTo>
                    <a:pt x="11266" y="11632"/>
                  </a:lnTo>
                  <a:lnTo>
                    <a:pt x="11315" y="11559"/>
                  </a:lnTo>
                  <a:lnTo>
                    <a:pt x="11339" y="11510"/>
                  </a:lnTo>
                  <a:lnTo>
                    <a:pt x="11339" y="11437"/>
                  </a:lnTo>
                  <a:lnTo>
                    <a:pt x="11315" y="11364"/>
                  </a:lnTo>
                  <a:lnTo>
                    <a:pt x="11169" y="11218"/>
                  </a:lnTo>
                  <a:lnTo>
                    <a:pt x="11023" y="11072"/>
                  </a:lnTo>
                  <a:lnTo>
                    <a:pt x="10682" y="10804"/>
                  </a:lnTo>
                  <a:lnTo>
                    <a:pt x="10390" y="10512"/>
                  </a:lnTo>
                  <a:lnTo>
                    <a:pt x="10390" y="10488"/>
                  </a:lnTo>
                  <a:lnTo>
                    <a:pt x="10731" y="10026"/>
                  </a:lnTo>
                  <a:lnTo>
                    <a:pt x="10828" y="10172"/>
                  </a:lnTo>
                  <a:lnTo>
                    <a:pt x="10901" y="10293"/>
                  </a:lnTo>
                  <a:lnTo>
                    <a:pt x="11023" y="10439"/>
                  </a:lnTo>
                  <a:lnTo>
                    <a:pt x="11169" y="10610"/>
                  </a:lnTo>
                  <a:lnTo>
                    <a:pt x="11315" y="10756"/>
                  </a:lnTo>
                  <a:lnTo>
                    <a:pt x="11412" y="10926"/>
                  </a:lnTo>
                  <a:lnTo>
                    <a:pt x="11485" y="10999"/>
                  </a:lnTo>
                  <a:lnTo>
                    <a:pt x="11534" y="11048"/>
                  </a:lnTo>
                  <a:lnTo>
                    <a:pt x="11607" y="11048"/>
                  </a:lnTo>
                  <a:lnTo>
                    <a:pt x="11680" y="11023"/>
                  </a:lnTo>
                  <a:lnTo>
                    <a:pt x="11753" y="10975"/>
                  </a:lnTo>
                  <a:lnTo>
                    <a:pt x="11777" y="10902"/>
                  </a:lnTo>
                  <a:lnTo>
                    <a:pt x="11801" y="10829"/>
                  </a:lnTo>
                  <a:lnTo>
                    <a:pt x="11777" y="10731"/>
                  </a:lnTo>
                  <a:lnTo>
                    <a:pt x="11680" y="10585"/>
                  </a:lnTo>
                  <a:lnTo>
                    <a:pt x="11582" y="10439"/>
                  </a:lnTo>
                  <a:lnTo>
                    <a:pt x="11315" y="10196"/>
                  </a:lnTo>
                  <a:lnTo>
                    <a:pt x="11169" y="10050"/>
                  </a:lnTo>
                  <a:lnTo>
                    <a:pt x="11023" y="9904"/>
                  </a:lnTo>
                  <a:lnTo>
                    <a:pt x="10925" y="9807"/>
                  </a:lnTo>
                  <a:lnTo>
                    <a:pt x="11217" y="9539"/>
                  </a:lnTo>
                  <a:lnTo>
                    <a:pt x="11315" y="9636"/>
                  </a:lnTo>
                  <a:lnTo>
                    <a:pt x="11412" y="9782"/>
                  </a:lnTo>
                  <a:lnTo>
                    <a:pt x="11582" y="10026"/>
                  </a:lnTo>
                  <a:lnTo>
                    <a:pt x="11655" y="10172"/>
                  </a:lnTo>
                  <a:lnTo>
                    <a:pt x="11753" y="10293"/>
                  </a:lnTo>
                  <a:lnTo>
                    <a:pt x="11874" y="10391"/>
                  </a:lnTo>
                  <a:lnTo>
                    <a:pt x="11996" y="10488"/>
                  </a:lnTo>
                  <a:lnTo>
                    <a:pt x="12093" y="10512"/>
                  </a:lnTo>
                  <a:lnTo>
                    <a:pt x="12190" y="10512"/>
                  </a:lnTo>
                  <a:lnTo>
                    <a:pt x="12239" y="10464"/>
                  </a:lnTo>
                  <a:lnTo>
                    <a:pt x="12312" y="10391"/>
                  </a:lnTo>
                  <a:lnTo>
                    <a:pt x="12336" y="10318"/>
                  </a:lnTo>
                  <a:lnTo>
                    <a:pt x="12336" y="10245"/>
                  </a:lnTo>
                  <a:lnTo>
                    <a:pt x="12288" y="10172"/>
                  </a:lnTo>
                  <a:lnTo>
                    <a:pt x="12215" y="10099"/>
                  </a:lnTo>
                  <a:lnTo>
                    <a:pt x="12117" y="10026"/>
                  </a:lnTo>
                  <a:lnTo>
                    <a:pt x="12020" y="9928"/>
                  </a:lnTo>
                  <a:lnTo>
                    <a:pt x="11850" y="9709"/>
                  </a:lnTo>
                  <a:lnTo>
                    <a:pt x="11680" y="9466"/>
                  </a:lnTo>
                  <a:lnTo>
                    <a:pt x="11607" y="9369"/>
                  </a:lnTo>
                  <a:lnTo>
                    <a:pt x="11485" y="9271"/>
                  </a:lnTo>
                  <a:lnTo>
                    <a:pt x="11704" y="9077"/>
                  </a:lnTo>
                  <a:lnTo>
                    <a:pt x="11972" y="9223"/>
                  </a:lnTo>
                  <a:lnTo>
                    <a:pt x="12215" y="9417"/>
                  </a:lnTo>
                  <a:lnTo>
                    <a:pt x="12409" y="9636"/>
                  </a:lnTo>
                  <a:lnTo>
                    <a:pt x="12628" y="9880"/>
                  </a:lnTo>
                  <a:lnTo>
                    <a:pt x="12993" y="10415"/>
                  </a:lnTo>
                  <a:lnTo>
                    <a:pt x="13334" y="10902"/>
                  </a:lnTo>
                  <a:lnTo>
                    <a:pt x="13845" y="11559"/>
                  </a:lnTo>
                  <a:lnTo>
                    <a:pt x="14356" y="12240"/>
                  </a:lnTo>
                  <a:lnTo>
                    <a:pt x="14551" y="12556"/>
                  </a:lnTo>
                  <a:lnTo>
                    <a:pt x="14770" y="12921"/>
                  </a:lnTo>
                  <a:lnTo>
                    <a:pt x="14891" y="13092"/>
                  </a:lnTo>
                  <a:lnTo>
                    <a:pt x="15037" y="13262"/>
                  </a:lnTo>
                  <a:lnTo>
                    <a:pt x="15159" y="13384"/>
                  </a:lnTo>
                  <a:lnTo>
                    <a:pt x="15305" y="13481"/>
                  </a:lnTo>
                  <a:lnTo>
                    <a:pt x="15427" y="13505"/>
                  </a:lnTo>
                  <a:lnTo>
                    <a:pt x="15548" y="13481"/>
                  </a:lnTo>
                  <a:lnTo>
                    <a:pt x="15597" y="13432"/>
                  </a:lnTo>
                  <a:lnTo>
                    <a:pt x="15621" y="13408"/>
                  </a:lnTo>
                  <a:lnTo>
                    <a:pt x="15646" y="13359"/>
                  </a:lnTo>
                  <a:lnTo>
                    <a:pt x="15646" y="13286"/>
                  </a:lnTo>
                  <a:lnTo>
                    <a:pt x="15597" y="13092"/>
                  </a:lnTo>
                  <a:lnTo>
                    <a:pt x="15524" y="12897"/>
                  </a:lnTo>
                  <a:lnTo>
                    <a:pt x="15427" y="12702"/>
                  </a:lnTo>
                  <a:lnTo>
                    <a:pt x="15281" y="12532"/>
                  </a:lnTo>
                  <a:lnTo>
                    <a:pt x="15013" y="12167"/>
                  </a:lnTo>
                  <a:lnTo>
                    <a:pt x="14745" y="11826"/>
                  </a:lnTo>
                  <a:lnTo>
                    <a:pt x="14478" y="11461"/>
                  </a:lnTo>
                  <a:lnTo>
                    <a:pt x="14210" y="11121"/>
                  </a:lnTo>
                  <a:lnTo>
                    <a:pt x="13650" y="10415"/>
                  </a:lnTo>
                  <a:lnTo>
                    <a:pt x="13310" y="9880"/>
                  </a:lnTo>
                  <a:lnTo>
                    <a:pt x="13091" y="9588"/>
                  </a:lnTo>
                  <a:lnTo>
                    <a:pt x="12872" y="9296"/>
                  </a:lnTo>
                  <a:lnTo>
                    <a:pt x="12604" y="9052"/>
                  </a:lnTo>
                  <a:lnTo>
                    <a:pt x="12482" y="8931"/>
                  </a:lnTo>
                  <a:lnTo>
                    <a:pt x="12336" y="8834"/>
                  </a:lnTo>
                  <a:lnTo>
                    <a:pt x="12215" y="8761"/>
                  </a:lnTo>
                  <a:lnTo>
                    <a:pt x="12069" y="8688"/>
                  </a:lnTo>
                  <a:lnTo>
                    <a:pt x="11899" y="8663"/>
                  </a:lnTo>
                  <a:lnTo>
                    <a:pt x="11753" y="8663"/>
                  </a:lnTo>
                  <a:lnTo>
                    <a:pt x="11655" y="8615"/>
                  </a:lnTo>
                  <a:lnTo>
                    <a:pt x="11558" y="8615"/>
                  </a:lnTo>
                  <a:lnTo>
                    <a:pt x="11388" y="8688"/>
                  </a:lnTo>
                  <a:lnTo>
                    <a:pt x="11242" y="8785"/>
                  </a:lnTo>
                  <a:lnTo>
                    <a:pt x="11071" y="8907"/>
                  </a:lnTo>
                  <a:lnTo>
                    <a:pt x="10950" y="9028"/>
                  </a:lnTo>
                  <a:lnTo>
                    <a:pt x="10682" y="9320"/>
                  </a:lnTo>
                  <a:lnTo>
                    <a:pt x="10463" y="9612"/>
                  </a:lnTo>
                  <a:lnTo>
                    <a:pt x="10074" y="10050"/>
                  </a:lnTo>
                  <a:lnTo>
                    <a:pt x="9903" y="10318"/>
                  </a:lnTo>
                  <a:lnTo>
                    <a:pt x="9830" y="10464"/>
                  </a:lnTo>
                  <a:lnTo>
                    <a:pt x="9782" y="10585"/>
                  </a:lnTo>
                  <a:lnTo>
                    <a:pt x="8589" y="9125"/>
                  </a:lnTo>
                  <a:lnTo>
                    <a:pt x="8249" y="8688"/>
                  </a:lnTo>
                  <a:lnTo>
                    <a:pt x="7908" y="8225"/>
                  </a:lnTo>
                  <a:lnTo>
                    <a:pt x="7567" y="7787"/>
                  </a:lnTo>
                  <a:lnTo>
                    <a:pt x="7227" y="7349"/>
                  </a:lnTo>
                  <a:lnTo>
                    <a:pt x="6935" y="7009"/>
                  </a:lnTo>
                  <a:lnTo>
                    <a:pt x="6594" y="6668"/>
                  </a:lnTo>
                  <a:lnTo>
                    <a:pt x="6424" y="6498"/>
                  </a:lnTo>
                  <a:lnTo>
                    <a:pt x="6229" y="6376"/>
                  </a:lnTo>
                  <a:lnTo>
                    <a:pt x="6034" y="6254"/>
                  </a:lnTo>
                  <a:lnTo>
                    <a:pt x="5815" y="6157"/>
                  </a:lnTo>
                  <a:lnTo>
                    <a:pt x="5742" y="6108"/>
                  </a:lnTo>
                  <a:lnTo>
                    <a:pt x="5645" y="6084"/>
                  </a:lnTo>
                  <a:close/>
                  <a:moveTo>
                    <a:pt x="5864" y="1388"/>
                  </a:moveTo>
                  <a:lnTo>
                    <a:pt x="6837" y="1412"/>
                  </a:lnTo>
                  <a:lnTo>
                    <a:pt x="7811" y="1436"/>
                  </a:lnTo>
                  <a:lnTo>
                    <a:pt x="8784" y="1485"/>
                  </a:lnTo>
                  <a:lnTo>
                    <a:pt x="9757" y="1534"/>
                  </a:lnTo>
                  <a:lnTo>
                    <a:pt x="10755" y="1558"/>
                  </a:lnTo>
                  <a:lnTo>
                    <a:pt x="12726" y="1558"/>
                  </a:lnTo>
                  <a:lnTo>
                    <a:pt x="14429" y="1485"/>
                  </a:lnTo>
                  <a:lnTo>
                    <a:pt x="16181" y="1485"/>
                  </a:lnTo>
                  <a:lnTo>
                    <a:pt x="16181" y="1558"/>
                  </a:lnTo>
                  <a:lnTo>
                    <a:pt x="16157" y="1801"/>
                  </a:lnTo>
                  <a:lnTo>
                    <a:pt x="16132" y="2045"/>
                  </a:lnTo>
                  <a:lnTo>
                    <a:pt x="16132" y="2507"/>
                  </a:lnTo>
                  <a:lnTo>
                    <a:pt x="16132" y="2945"/>
                  </a:lnTo>
                  <a:lnTo>
                    <a:pt x="16181" y="3821"/>
                  </a:lnTo>
                  <a:lnTo>
                    <a:pt x="16181" y="5062"/>
                  </a:lnTo>
                  <a:lnTo>
                    <a:pt x="16132" y="6303"/>
                  </a:lnTo>
                  <a:lnTo>
                    <a:pt x="16059" y="8809"/>
                  </a:lnTo>
                  <a:lnTo>
                    <a:pt x="16059" y="10561"/>
                  </a:lnTo>
                  <a:lnTo>
                    <a:pt x="16084" y="12313"/>
                  </a:lnTo>
                  <a:lnTo>
                    <a:pt x="16108" y="12946"/>
                  </a:lnTo>
                  <a:lnTo>
                    <a:pt x="16132" y="13603"/>
                  </a:lnTo>
                  <a:lnTo>
                    <a:pt x="16157" y="13724"/>
                  </a:lnTo>
                  <a:lnTo>
                    <a:pt x="15524" y="13773"/>
                  </a:lnTo>
                  <a:lnTo>
                    <a:pt x="14916" y="13797"/>
                  </a:lnTo>
                  <a:lnTo>
                    <a:pt x="13675" y="13822"/>
                  </a:lnTo>
                  <a:lnTo>
                    <a:pt x="11193" y="13822"/>
                  </a:lnTo>
                  <a:lnTo>
                    <a:pt x="8614" y="13846"/>
                  </a:lnTo>
                  <a:lnTo>
                    <a:pt x="6010" y="13895"/>
                  </a:lnTo>
                  <a:lnTo>
                    <a:pt x="4793" y="13895"/>
                  </a:lnTo>
                  <a:lnTo>
                    <a:pt x="3577" y="13870"/>
                  </a:lnTo>
                  <a:lnTo>
                    <a:pt x="2263" y="13846"/>
                  </a:lnTo>
                  <a:lnTo>
                    <a:pt x="1801" y="13846"/>
                  </a:lnTo>
                  <a:lnTo>
                    <a:pt x="1728" y="12873"/>
                  </a:lnTo>
                  <a:lnTo>
                    <a:pt x="1655" y="11899"/>
                  </a:lnTo>
                  <a:lnTo>
                    <a:pt x="1606" y="10950"/>
                  </a:lnTo>
                  <a:lnTo>
                    <a:pt x="1582" y="9977"/>
                  </a:lnTo>
                  <a:lnTo>
                    <a:pt x="1582" y="8882"/>
                  </a:lnTo>
                  <a:lnTo>
                    <a:pt x="1606" y="7787"/>
                  </a:lnTo>
                  <a:lnTo>
                    <a:pt x="1606" y="6668"/>
                  </a:lnTo>
                  <a:lnTo>
                    <a:pt x="1582" y="5573"/>
                  </a:lnTo>
                  <a:lnTo>
                    <a:pt x="1533" y="4356"/>
                  </a:lnTo>
                  <a:lnTo>
                    <a:pt x="1484" y="3115"/>
                  </a:lnTo>
                  <a:lnTo>
                    <a:pt x="1460" y="2483"/>
                  </a:lnTo>
                  <a:lnTo>
                    <a:pt x="1460" y="1850"/>
                  </a:lnTo>
                  <a:lnTo>
                    <a:pt x="1436" y="1631"/>
                  </a:lnTo>
                  <a:lnTo>
                    <a:pt x="1411" y="1412"/>
                  </a:lnTo>
                  <a:lnTo>
                    <a:pt x="1557" y="1412"/>
                  </a:lnTo>
                  <a:lnTo>
                    <a:pt x="1703" y="1436"/>
                  </a:lnTo>
                  <a:lnTo>
                    <a:pt x="1849" y="1485"/>
                  </a:lnTo>
                  <a:lnTo>
                    <a:pt x="1995" y="1509"/>
                  </a:lnTo>
                  <a:lnTo>
                    <a:pt x="2433" y="1558"/>
                  </a:lnTo>
                  <a:lnTo>
                    <a:pt x="2871" y="1558"/>
                  </a:lnTo>
                  <a:lnTo>
                    <a:pt x="3358" y="1534"/>
                  </a:lnTo>
                  <a:lnTo>
                    <a:pt x="3869" y="1485"/>
                  </a:lnTo>
                  <a:lnTo>
                    <a:pt x="4866" y="1412"/>
                  </a:lnTo>
                  <a:lnTo>
                    <a:pt x="5864" y="1388"/>
                  </a:lnTo>
                  <a:close/>
                  <a:moveTo>
                    <a:pt x="6375" y="925"/>
                  </a:moveTo>
                  <a:lnTo>
                    <a:pt x="5353" y="950"/>
                  </a:lnTo>
                  <a:lnTo>
                    <a:pt x="4331" y="998"/>
                  </a:lnTo>
                  <a:lnTo>
                    <a:pt x="3334" y="1071"/>
                  </a:lnTo>
                  <a:lnTo>
                    <a:pt x="2823" y="1096"/>
                  </a:lnTo>
                  <a:lnTo>
                    <a:pt x="2190" y="1096"/>
                  </a:lnTo>
                  <a:lnTo>
                    <a:pt x="2020" y="1071"/>
                  </a:lnTo>
                  <a:lnTo>
                    <a:pt x="1728" y="1023"/>
                  </a:lnTo>
                  <a:lnTo>
                    <a:pt x="1582" y="1023"/>
                  </a:lnTo>
                  <a:lnTo>
                    <a:pt x="1436" y="1047"/>
                  </a:lnTo>
                  <a:lnTo>
                    <a:pt x="1314" y="1120"/>
                  </a:lnTo>
                  <a:lnTo>
                    <a:pt x="1241" y="1242"/>
                  </a:lnTo>
                  <a:lnTo>
                    <a:pt x="1192" y="1290"/>
                  </a:lnTo>
                  <a:lnTo>
                    <a:pt x="1144" y="1339"/>
                  </a:lnTo>
                  <a:lnTo>
                    <a:pt x="1095" y="1509"/>
                  </a:lnTo>
                  <a:lnTo>
                    <a:pt x="1071" y="1680"/>
                  </a:lnTo>
                  <a:lnTo>
                    <a:pt x="1046" y="1899"/>
                  </a:lnTo>
                  <a:lnTo>
                    <a:pt x="1046" y="2288"/>
                  </a:lnTo>
                  <a:lnTo>
                    <a:pt x="1046" y="2531"/>
                  </a:lnTo>
                  <a:lnTo>
                    <a:pt x="1046" y="3213"/>
                  </a:lnTo>
                  <a:lnTo>
                    <a:pt x="1071" y="3918"/>
                  </a:lnTo>
                  <a:lnTo>
                    <a:pt x="1119" y="5330"/>
                  </a:lnTo>
                  <a:lnTo>
                    <a:pt x="1144" y="6352"/>
                  </a:lnTo>
                  <a:lnTo>
                    <a:pt x="1144" y="7374"/>
                  </a:lnTo>
                  <a:lnTo>
                    <a:pt x="1119" y="9417"/>
                  </a:lnTo>
                  <a:lnTo>
                    <a:pt x="1144" y="10634"/>
                  </a:lnTo>
                  <a:lnTo>
                    <a:pt x="1192" y="11851"/>
                  </a:lnTo>
                  <a:lnTo>
                    <a:pt x="1290" y="13043"/>
                  </a:lnTo>
                  <a:lnTo>
                    <a:pt x="1387" y="14260"/>
                  </a:lnTo>
                  <a:lnTo>
                    <a:pt x="1411" y="14357"/>
                  </a:lnTo>
                  <a:lnTo>
                    <a:pt x="1460" y="14406"/>
                  </a:lnTo>
                  <a:lnTo>
                    <a:pt x="1533" y="14454"/>
                  </a:lnTo>
                  <a:lnTo>
                    <a:pt x="1606" y="14479"/>
                  </a:lnTo>
                  <a:lnTo>
                    <a:pt x="1679" y="14479"/>
                  </a:lnTo>
                  <a:lnTo>
                    <a:pt x="1752" y="14430"/>
                  </a:lnTo>
                  <a:lnTo>
                    <a:pt x="1801" y="14381"/>
                  </a:lnTo>
                  <a:lnTo>
                    <a:pt x="1825" y="14308"/>
                  </a:lnTo>
                  <a:lnTo>
                    <a:pt x="2141" y="14357"/>
                  </a:lnTo>
                  <a:lnTo>
                    <a:pt x="2969" y="14357"/>
                  </a:lnTo>
                  <a:lnTo>
                    <a:pt x="4282" y="14406"/>
                  </a:lnTo>
                  <a:lnTo>
                    <a:pt x="5572" y="14430"/>
                  </a:lnTo>
                  <a:lnTo>
                    <a:pt x="6837" y="14406"/>
                  </a:lnTo>
                  <a:lnTo>
                    <a:pt x="8103" y="14406"/>
                  </a:lnTo>
                  <a:lnTo>
                    <a:pt x="10633" y="14357"/>
                  </a:lnTo>
                  <a:lnTo>
                    <a:pt x="12045" y="14333"/>
                  </a:lnTo>
                  <a:lnTo>
                    <a:pt x="13480" y="14333"/>
                  </a:lnTo>
                  <a:lnTo>
                    <a:pt x="14891" y="14308"/>
                  </a:lnTo>
                  <a:lnTo>
                    <a:pt x="15597" y="14284"/>
                  </a:lnTo>
                  <a:lnTo>
                    <a:pt x="16303" y="14235"/>
                  </a:lnTo>
                  <a:lnTo>
                    <a:pt x="16400" y="14211"/>
                  </a:lnTo>
                  <a:lnTo>
                    <a:pt x="16473" y="14211"/>
                  </a:lnTo>
                  <a:lnTo>
                    <a:pt x="16546" y="14187"/>
                  </a:lnTo>
                  <a:lnTo>
                    <a:pt x="16619" y="14138"/>
                  </a:lnTo>
                  <a:lnTo>
                    <a:pt x="16643" y="14065"/>
                  </a:lnTo>
                  <a:lnTo>
                    <a:pt x="16668" y="13992"/>
                  </a:lnTo>
                  <a:lnTo>
                    <a:pt x="16668" y="13895"/>
                  </a:lnTo>
                  <a:lnTo>
                    <a:pt x="16643" y="13822"/>
                  </a:lnTo>
                  <a:lnTo>
                    <a:pt x="16570" y="13773"/>
                  </a:lnTo>
                  <a:lnTo>
                    <a:pt x="16570" y="13773"/>
                  </a:lnTo>
                  <a:lnTo>
                    <a:pt x="16643" y="13797"/>
                  </a:lnTo>
                  <a:lnTo>
                    <a:pt x="16668" y="13797"/>
                  </a:lnTo>
                  <a:lnTo>
                    <a:pt x="16643" y="13700"/>
                  </a:lnTo>
                  <a:lnTo>
                    <a:pt x="16619" y="13603"/>
                  </a:lnTo>
                  <a:lnTo>
                    <a:pt x="16595" y="13043"/>
                  </a:lnTo>
                  <a:lnTo>
                    <a:pt x="16546" y="11729"/>
                  </a:lnTo>
                  <a:lnTo>
                    <a:pt x="16546" y="9685"/>
                  </a:lnTo>
                  <a:lnTo>
                    <a:pt x="16570" y="7666"/>
                  </a:lnTo>
                  <a:lnTo>
                    <a:pt x="16643" y="5184"/>
                  </a:lnTo>
                  <a:lnTo>
                    <a:pt x="16643" y="3943"/>
                  </a:lnTo>
                  <a:lnTo>
                    <a:pt x="16595" y="2702"/>
                  </a:lnTo>
                  <a:lnTo>
                    <a:pt x="16619" y="2312"/>
                  </a:lnTo>
                  <a:lnTo>
                    <a:pt x="16619" y="2045"/>
                  </a:lnTo>
                  <a:lnTo>
                    <a:pt x="16643" y="1753"/>
                  </a:lnTo>
                  <a:lnTo>
                    <a:pt x="16619" y="1485"/>
                  </a:lnTo>
                  <a:lnTo>
                    <a:pt x="16546" y="1266"/>
                  </a:lnTo>
                  <a:lnTo>
                    <a:pt x="16522" y="1169"/>
                  </a:lnTo>
                  <a:lnTo>
                    <a:pt x="16449" y="1120"/>
                  </a:lnTo>
                  <a:lnTo>
                    <a:pt x="16400" y="1071"/>
                  </a:lnTo>
                  <a:lnTo>
                    <a:pt x="16278" y="1071"/>
                  </a:lnTo>
                  <a:lnTo>
                    <a:pt x="16205" y="1047"/>
                  </a:lnTo>
                  <a:lnTo>
                    <a:pt x="15792" y="974"/>
                  </a:lnTo>
                  <a:lnTo>
                    <a:pt x="15354" y="950"/>
                  </a:lnTo>
                  <a:lnTo>
                    <a:pt x="14916" y="925"/>
                  </a:lnTo>
                  <a:lnTo>
                    <a:pt x="14478" y="950"/>
                  </a:lnTo>
                  <a:lnTo>
                    <a:pt x="13577" y="998"/>
                  </a:lnTo>
                  <a:lnTo>
                    <a:pt x="12726" y="1071"/>
                  </a:lnTo>
                  <a:lnTo>
                    <a:pt x="11631" y="1096"/>
                  </a:lnTo>
                  <a:lnTo>
                    <a:pt x="10560" y="1096"/>
                  </a:lnTo>
                  <a:lnTo>
                    <a:pt x="9490" y="1047"/>
                  </a:lnTo>
                  <a:lnTo>
                    <a:pt x="8395" y="998"/>
                  </a:lnTo>
                  <a:lnTo>
                    <a:pt x="7373" y="950"/>
                  </a:lnTo>
                  <a:lnTo>
                    <a:pt x="6375" y="925"/>
                  </a:lnTo>
                  <a:close/>
                  <a:moveTo>
                    <a:pt x="3480" y="415"/>
                  </a:moveTo>
                  <a:lnTo>
                    <a:pt x="4647" y="463"/>
                  </a:lnTo>
                  <a:lnTo>
                    <a:pt x="8200" y="463"/>
                  </a:lnTo>
                  <a:lnTo>
                    <a:pt x="10390" y="439"/>
                  </a:lnTo>
                  <a:lnTo>
                    <a:pt x="12604" y="439"/>
                  </a:lnTo>
                  <a:lnTo>
                    <a:pt x="17033" y="463"/>
                  </a:lnTo>
                  <a:lnTo>
                    <a:pt x="16935" y="731"/>
                  </a:lnTo>
                  <a:lnTo>
                    <a:pt x="16887" y="1023"/>
                  </a:lnTo>
                  <a:lnTo>
                    <a:pt x="16862" y="1315"/>
                  </a:lnTo>
                  <a:lnTo>
                    <a:pt x="16862" y="1631"/>
                  </a:lnTo>
                  <a:lnTo>
                    <a:pt x="16887" y="2239"/>
                  </a:lnTo>
                  <a:lnTo>
                    <a:pt x="16960" y="2799"/>
                  </a:lnTo>
                  <a:lnTo>
                    <a:pt x="17057" y="3797"/>
                  </a:lnTo>
                  <a:lnTo>
                    <a:pt x="17154" y="4770"/>
                  </a:lnTo>
                  <a:lnTo>
                    <a:pt x="17179" y="5768"/>
                  </a:lnTo>
                  <a:lnTo>
                    <a:pt x="17203" y="6765"/>
                  </a:lnTo>
                  <a:lnTo>
                    <a:pt x="17154" y="8031"/>
                  </a:lnTo>
                  <a:lnTo>
                    <a:pt x="17106" y="9296"/>
                  </a:lnTo>
                  <a:lnTo>
                    <a:pt x="17033" y="10561"/>
                  </a:lnTo>
                  <a:lnTo>
                    <a:pt x="16960" y="11802"/>
                  </a:lnTo>
                  <a:lnTo>
                    <a:pt x="16960" y="12289"/>
                  </a:lnTo>
                  <a:lnTo>
                    <a:pt x="16960" y="12775"/>
                  </a:lnTo>
                  <a:lnTo>
                    <a:pt x="16984" y="13749"/>
                  </a:lnTo>
                  <a:lnTo>
                    <a:pt x="16960" y="14187"/>
                  </a:lnTo>
                  <a:lnTo>
                    <a:pt x="16960" y="14406"/>
                  </a:lnTo>
                  <a:lnTo>
                    <a:pt x="16984" y="14625"/>
                  </a:lnTo>
                  <a:lnTo>
                    <a:pt x="16497" y="14722"/>
                  </a:lnTo>
                  <a:lnTo>
                    <a:pt x="15986" y="14771"/>
                  </a:lnTo>
                  <a:lnTo>
                    <a:pt x="15500" y="14795"/>
                  </a:lnTo>
                  <a:lnTo>
                    <a:pt x="14989" y="14819"/>
                  </a:lnTo>
                  <a:lnTo>
                    <a:pt x="13991" y="14795"/>
                  </a:lnTo>
                  <a:lnTo>
                    <a:pt x="12969" y="14771"/>
                  </a:lnTo>
                  <a:lnTo>
                    <a:pt x="11874" y="14771"/>
                  </a:lnTo>
                  <a:lnTo>
                    <a:pt x="10779" y="14795"/>
                  </a:lnTo>
                  <a:lnTo>
                    <a:pt x="9684" y="14844"/>
                  </a:lnTo>
                  <a:lnTo>
                    <a:pt x="8589" y="14941"/>
                  </a:lnTo>
                  <a:lnTo>
                    <a:pt x="7470" y="15038"/>
                  </a:lnTo>
                  <a:lnTo>
                    <a:pt x="6375" y="15160"/>
                  </a:lnTo>
                  <a:lnTo>
                    <a:pt x="5815" y="15184"/>
                  </a:lnTo>
                  <a:lnTo>
                    <a:pt x="5256" y="15184"/>
                  </a:lnTo>
                  <a:lnTo>
                    <a:pt x="4696" y="15160"/>
                  </a:lnTo>
                  <a:lnTo>
                    <a:pt x="4136" y="15111"/>
                  </a:lnTo>
                  <a:lnTo>
                    <a:pt x="3212" y="15014"/>
                  </a:lnTo>
                  <a:lnTo>
                    <a:pt x="2750" y="14965"/>
                  </a:lnTo>
                  <a:lnTo>
                    <a:pt x="2287" y="14965"/>
                  </a:lnTo>
                  <a:lnTo>
                    <a:pt x="1192" y="15014"/>
                  </a:lnTo>
                  <a:lnTo>
                    <a:pt x="633" y="15087"/>
                  </a:lnTo>
                  <a:lnTo>
                    <a:pt x="633" y="15038"/>
                  </a:lnTo>
                  <a:lnTo>
                    <a:pt x="657" y="14990"/>
                  </a:lnTo>
                  <a:lnTo>
                    <a:pt x="633" y="14941"/>
                  </a:lnTo>
                  <a:lnTo>
                    <a:pt x="633" y="14892"/>
                  </a:lnTo>
                  <a:lnTo>
                    <a:pt x="584" y="14844"/>
                  </a:lnTo>
                  <a:lnTo>
                    <a:pt x="608" y="14600"/>
                  </a:lnTo>
                  <a:lnTo>
                    <a:pt x="608" y="14381"/>
                  </a:lnTo>
                  <a:lnTo>
                    <a:pt x="584" y="14162"/>
                  </a:lnTo>
                  <a:lnTo>
                    <a:pt x="535" y="13749"/>
                  </a:lnTo>
                  <a:lnTo>
                    <a:pt x="511" y="13262"/>
                  </a:lnTo>
                  <a:lnTo>
                    <a:pt x="511" y="12751"/>
                  </a:lnTo>
                  <a:lnTo>
                    <a:pt x="511" y="11753"/>
                  </a:lnTo>
                  <a:lnTo>
                    <a:pt x="560" y="9709"/>
                  </a:lnTo>
                  <a:lnTo>
                    <a:pt x="584" y="8688"/>
                  </a:lnTo>
                  <a:lnTo>
                    <a:pt x="560" y="7666"/>
                  </a:lnTo>
                  <a:lnTo>
                    <a:pt x="535" y="5695"/>
                  </a:lnTo>
                  <a:lnTo>
                    <a:pt x="462" y="3724"/>
                  </a:lnTo>
                  <a:lnTo>
                    <a:pt x="438" y="2799"/>
                  </a:lnTo>
                  <a:lnTo>
                    <a:pt x="414" y="1874"/>
                  </a:lnTo>
                  <a:lnTo>
                    <a:pt x="414" y="1534"/>
                  </a:lnTo>
                  <a:lnTo>
                    <a:pt x="438" y="1193"/>
                  </a:lnTo>
                  <a:lnTo>
                    <a:pt x="462" y="828"/>
                  </a:lnTo>
                  <a:lnTo>
                    <a:pt x="438" y="488"/>
                  </a:lnTo>
                  <a:lnTo>
                    <a:pt x="706" y="536"/>
                  </a:lnTo>
                  <a:lnTo>
                    <a:pt x="998" y="536"/>
                  </a:lnTo>
                  <a:lnTo>
                    <a:pt x="1582" y="463"/>
                  </a:lnTo>
                  <a:lnTo>
                    <a:pt x="2044" y="439"/>
                  </a:lnTo>
                  <a:lnTo>
                    <a:pt x="2531" y="415"/>
                  </a:lnTo>
                  <a:close/>
                  <a:moveTo>
                    <a:pt x="2360" y="1"/>
                  </a:moveTo>
                  <a:lnTo>
                    <a:pt x="1874" y="50"/>
                  </a:lnTo>
                  <a:lnTo>
                    <a:pt x="1071" y="123"/>
                  </a:lnTo>
                  <a:lnTo>
                    <a:pt x="681" y="147"/>
                  </a:lnTo>
                  <a:lnTo>
                    <a:pt x="243" y="147"/>
                  </a:lnTo>
                  <a:lnTo>
                    <a:pt x="195" y="171"/>
                  </a:lnTo>
                  <a:lnTo>
                    <a:pt x="146" y="244"/>
                  </a:lnTo>
                  <a:lnTo>
                    <a:pt x="146" y="342"/>
                  </a:lnTo>
                  <a:lnTo>
                    <a:pt x="170" y="390"/>
                  </a:lnTo>
                  <a:lnTo>
                    <a:pt x="219" y="415"/>
                  </a:lnTo>
                  <a:lnTo>
                    <a:pt x="146" y="561"/>
                  </a:lnTo>
                  <a:lnTo>
                    <a:pt x="97" y="707"/>
                  </a:lnTo>
                  <a:lnTo>
                    <a:pt x="49" y="1047"/>
                  </a:lnTo>
                  <a:lnTo>
                    <a:pt x="24" y="1388"/>
                  </a:lnTo>
                  <a:lnTo>
                    <a:pt x="0" y="1704"/>
                  </a:lnTo>
                  <a:lnTo>
                    <a:pt x="0" y="2215"/>
                  </a:lnTo>
                  <a:lnTo>
                    <a:pt x="0" y="2702"/>
                  </a:lnTo>
                  <a:lnTo>
                    <a:pt x="49" y="3724"/>
                  </a:lnTo>
                  <a:lnTo>
                    <a:pt x="122" y="5792"/>
                  </a:lnTo>
                  <a:lnTo>
                    <a:pt x="146" y="7860"/>
                  </a:lnTo>
                  <a:lnTo>
                    <a:pt x="146" y="8931"/>
                  </a:lnTo>
                  <a:lnTo>
                    <a:pt x="122" y="10001"/>
                  </a:lnTo>
                  <a:lnTo>
                    <a:pt x="73" y="12143"/>
                  </a:lnTo>
                  <a:lnTo>
                    <a:pt x="73" y="13116"/>
                  </a:lnTo>
                  <a:lnTo>
                    <a:pt x="97" y="13603"/>
                  </a:lnTo>
                  <a:lnTo>
                    <a:pt x="122" y="14089"/>
                  </a:lnTo>
                  <a:lnTo>
                    <a:pt x="122" y="14333"/>
                  </a:lnTo>
                  <a:lnTo>
                    <a:pt x="122" y="14600"/>
                  </a:lnTo>
                  <a:lnTo>
                    <a:pt x="146" y="14868"/>
                  </a:lnTo>
                  <a:lnTo>
                    <a:pt x="170" y="14990"/>
                  </a:lnTo>
                  <a:lnTo>
                    <a:pt x="195" y="15111"/>
                  </a:lnTo>
                  <a:lnTo>
                    <a:pt x="170" y="15111"/>
                  </a:lnTo>
                  <a:lnTo>
                    <a:pt x="146" y="15160"/>
                  </a:lnTo>
                  <a:lnTo>
                    <a:pt x="122" y="15209"/>
                  </a:lnTo>
                  <a:lnTo>
                    <a:pt x="146" y="15282"/>
                  </a:lnTo>
                  <a:lnTo>
                    <a:pt x="195" y="15355"/>
                  </a:lnTo>
                  <a:lnTo>
                    <a:pt x="292" y="15403"/>
                  </a:lnTo>
                  <a:lnTo>
                    <a:pt x="779" y="15428"/>
                  </a:lnTo>
                  <a:lnTo>
                    <a:pt x="1290" y="15428"/>
                  </a:lnTo>
                  <a:lnTo>
                    <a:pt x="2287" y="15403"/>
                  </a:lnTo>
                  <a:lnTo>
                    <a:pt x="2823" y="15428"/>
                  </a:lnTo>
                  <a:lnTo>
                    <a:pt x="3358" y="15452"/>
                  </a:lnTo>
                  <a:lnTo>
                    <a:pt x="4453" y="15598"/>
                  </a:lnTo>
                  <a:lnTo>
                    <a:pt x="4988" y="15647"/>
                  </a:lnTo>
                  <a:lnTo>
                    <a:pt x="6083" y="15647"/>
                  </a:lnTo>
                  <a:lnTo>
                    <a:pt x="6618" y="15598"/>
                  </a:lnTo>
                  <a:lnTo>
                    <a:pt x="7713" y="15476"/>
                  </a:lnTo>
                  <a:lnTo>
                    <a:pt x="8784" y="15379"/>
                  </a:lnTo>
                  <a:lnTo>
                    <a:pt x="9879" y="15282"/>
                  </a:lnTo>
                  <a:lnTo>
                    <a:pt x="10974" y="15233"/>
                  </a:lnTo>
                  <a:lnTo>
                    <a:pt x="13164" y="15233"/>
                  </a:lnTo>
                  <a:lnTo>
                    <a:pt x="14161" y="15282"/>
                  </a:lnTo>
                  <a:lnTo>
                    <a:pt x="15183" y="15257"/>
                  </a:lnTo>
                  <a:lnTo>
                    <a:pt x="15694" y="15257"/>
                  </a:lnTo>
                  <a:lnTo>
                    <a:pt x="16181" y="15209"/>
                  </a:lnTo>
                  <a:lnTo>
                    <a:pt x="16692" y="15160"/>
                  </a:lnTo>
                  <a:lnTo>
                    <a:pt x="17203" y="15063"/>
                  </a:lnTo>
                  <a:lnTo>
                    <a:pt x="17276" y="15038"/>
                  </a:lnTo>
                  <a:lnTo>
                    <a:pt x="17325" y="14990"/>
                  </a:lnTo>
                  <a:lnTo>
                    <a:pt x="17349" y="14917"/>
                  </a:lnTo>
                  <a:lnTo>
                    <a:pt x="17349" y="14844"/>
                  </a:lnTo>
                  <a:lnTo>
                    <a:pt x="17373" y="14844"/>
                  </a:lnTo>
                  <a:lnTo>
                    <a:pt x="17422" y="14722"/>
                  </a:lnTo>
                  <a:lnTo>
                    <a:pt x="17471" y="14625"/>
                  </a:lnTo>
                  <a:lnTo>
                    <a:pt x="17519" y="14357"/>
                  </a:lnTo>
                  <a:lnTo>
                    <a:pt x="17495" y="13870"/>
                  </a:lnTo>
                  <a:lnTo>
                    <a:pt x="17495" y="13432"/>
                  </a:lnTo>
                  <a:lnTo>
                    <a:pt x="17495" y="13019"/>
                  </a:lnTo>
                  <a:lnTo>
                    <a:pt x="17471" y="12167"/>
                  </a:lnTo>
                  <a:lnTo>
                    <a:pt x="17519" y="10950"/>
                  </a:lnTo>
                  <a:lnTo>
                    <a:pt x="17568" y="9734"/>
                  </a:lnTo>
                  <a:lnTo>
                    <a:pt x="17665" y="8517"/>
                  </a:lnTo>
                  <a:lnTo>
                    <a:pt x="17714" y="7301"/>
                  </a:lnTo>
                  <a:lnTo>
                    <a:pt x="17714" y="6352"/>
                  </a:lnTo>
                  <a:lnTo>
                    <a:pt x="17714" y="5378"/>
                  </a:lnTo>
                  <a:lnTo>
                    <a:pt x="17665" y="4429"/>
                  </a:lnTo>
                  <a:lnTo>
                    <a:pt x="17544" y="3480"/>
                  </a:lnTo>
                  <a:lnTo>
                    <a:pt x="17446" y="2629"/>
                  </a:lnTo>
                  <a:lnTo>
                    <a:pt x="17373" y="1777"/>
                  </a:lnTo>
                  <a:lnTo>
                    <a:pt x="17349" y="1461"/>
                  </a:lnTo>
                  <a:lnTo>
                    <a:pt x="17349" y="1120"/>
                  </a:lnTo>
                  <a:lnTo>
                    <a:pt x="17373" y="780"/>
                  </a:lnTo>
                  <a:lnTo>
                    <a:pt x="17446" y="463"/>
                  </a:lnTo>
                  <a:lnTo>
                    <a:pt x="17519" y="439"/>
                  </a:lnTo>
                  <a:lnTo>
                    <a:pt x="17592" y="390"/>
                  </a:lnTo>
                  <a:lnTo>
                    <a:pt x="17617" y="317"/>
                  </a:lnTo>
                  <a:lnTo>
                    <a:pt x="17641" y="244"/>
                  </a:lnTo>
                  <a:lnTo>
                    <a:pt x="17617" y="147"/>
                  </a:lnTo>
                  <a:lnTo>
                    <a:pt x="17568" y="98"/>
                  </a:lnTo>
                  <a:lnTo>
                    <a:pt x="17519" y="50"/>
                  </a:lnTo>
                  <a:lnTo>
                    <a:pt x="17422" y="25"/>
                  </a:lnTo>
                  <a:lnTo>
                    <a:pt x="12896" y="1"/>
                  </a:lnTo>
                  <a:lnTo>
                    <a:pt x="10633" y="1"/>
                  </a:lnTo>
                  <a:lnTo>
                    <a:pt x="8370" y="25"/>
                  </a:lnTo>
                  <a:lnTo>
                    <a:pt x="6107" y="50"/>
                  </a:lnTo>
                  <a:lnTo>
                    <a:pt x="4988" y="50"/>
                  </a:lnTo>
                  <a:lnTo>
                    <a:pt x="3845" y="25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31">
              <a:extLst>
                <a:ext uri="{FF2B5EF4-FFF2-40B4-BE49-F238E27FC236}">
                  <a16:creationId xmlns:a16="http://schemas.microsoft.com/office/drawing/2014/main" id="{9EE9566C-B06F-6732-C212-99BABC57DD29}"/>
                </a:ext>
              </a:extLst>
            </p:cNvPr>
            <p:cNvSpPr/>
            <p:nvPr/>
          </p:nvSpPr>
          <p:spPr>
            <a:xfrm>
              <a:off x="5092073" y="4034206"/>
              <a:ext cx="699845" cy="400053"/>
            </a:xfrm>
            <a:custGeom>
              <a:avLst/>
              <a:gdLst/>
              <a:ahLst/>
              <a:cxnLst/>
              <a:rect l="0" t="0" r="0" b="0"/>
              <a:pathLst>
                <a:path w="19881" h="11096" extrusionOk="0">
                  <a:moveTo>
                    <a:pt x="9636" y="1120"/>
                  </a:moveTo>
                  <a:lnTo>
                    <a:pt x="10099" y="1144"/>
                  </a:lnTo>
                  <a:lnTo>
                    <a:pt x="10561" y="1168"/>
                  </a:lnTo>
                  <a:lnTo>
                    <a:pt x="10537" y="1412"/>
                  </a:lnTo>
                  <a:lnTo>
                    <a:pt x="10512" y="1631"/>
                  </a:lnTo>
                  <a:lnTo>
                    <a:pt x="9685" y="1631"/>
                  </a:lnTo>
                  <a:lnTo>
                    <a:pt x="9661" y="1387"/>
                  </a:lnTo>
                  <a:lnTo>
                    <a:pt x="9636" y="1120"/>
                  </a:lnTo>
                  <a:close/>
                  <a:moveTo>
                    <a:pt x="9198" y="1120"/>
                  </a:moveTo>
                  <a:lnTo>
                    <a:pt x="9223" y="1217"/>
                  </a:lnTo>
                  <a:lnTo>
                    <a:pt x="9223" y="1436"/>
                  </a:lnTo>
                  <a:lnTo>
                    <a:pt x="9223" y="1679"/>
                  </a:lnTo>
                  <a:lnTo>
                    <a:pt x="8785" y="1752"/>
                  </a:lnTo>
                  <a:lnTo>
                    <a:pt x="8347" y="1825"/>
                  </a:lnTo>
                  <a:lnTo>
                    <a:pt x="8298" y="1825"/>
                  </a:lnTo>
                  <a:lnTo>
                    <a:pt x="8225" y="1801"/>
                  </a:lnTo>
                  <a:lnTo>
                    <a:pt x="8128" y="1509"/>
                  </a:lnTo>
                  <a:lnTo>
                    <a:pt x="8055" y="1241"/>
                  </a:lnTo>
                  <a:lnTo>
                    <a:pt x="8468" y="1193"/>
                  </a:lnTo>
                  <a:lnTo>
                    <a:pt x="8882" y="1144"/>
                  </a:lnTo>
                  <a:lnTo>
                    <a:pt x="9198" y="1120"/>
                  </a:lnTo>
                  <a:close/>
                  <a:moveTo>
                    <a:pt x="11023" y="1217"/>
                  </a:moveTo>
                  <a:lnTo>
                    <a:pt x="11583" y="1290"/>
                  </a:lnTo>
                  <a:lnTo>
                    <a:pt x="12118" y="1412"/>
                  </a:lnTo>
                  <a:lnTo>
                    <a:pt x="12045" y="1655"/>
                  </a:lnTo>
                  <a:lnTo>
                    <a:pt x="11997" y="1850"/>
                  </a:lnTo>
                  <a:lnTo>
                    <a:pt x="11486" y="1752"/>
                  </a:lnTo>
                  <a:lnTo>
                    <a:pt x="10975" y="1679"/>
                  </a:lnTo>
                  <a:lnTo>
                    <a:pt x="10999" y="1436"/>
                  </a:lnTo>
                  <a:lnTo>
                    <a:pt x="11023" y="1217"/>
                  </a:lnTo>
                  <a:close/>
                  <a:moveTo>
                    <a:pt x="7665" y="1339"/>
                  </a:moveTo>
                  <a:lnTo>
                    <a:pt x="7714" y="1655"/>
                  </a:lnTo>
                  <a:lnTo>
                    <a:pt x="7811" y="1996"/>
                  </a:lnTo>
                  <a:lnTo>
                    <a:pt x="7446" y="2117"/>
                  </a:lnTo>
                  <a:lnTo>
                    <a:pt x="7082" y="2263"/>
                  </a:lnTo>
                  <a:lnTo>
                    <a:pt x="6984" y="2117"/>
                  </a:lnTo>
                  <a:lnTo>
                    <a:pt x="6887" y="1971"/>
                  </a:lnTo>
                  <a:lnTo>
                    <a:pt x="6765" y="1825"/>
                  </a:lnTo>
                  <a:lnTo>
                    <a:pt x="6668" y="1679"/>
                  </a:lnTo>
                  <a:lnTo>
                    <a:pt x="6644" y="1631"/>
                  </a:lnTo>
                  <a:lnTo>
                    <a:pt x="7155" y="1460"/>
                  </a:lnTo>
                  <a:lnTo>
                    <a:pt x="7665" y="1339"/>
                  </a:lnTo>
                  <a:close/>
                  <a:moveTo>
                    <a:pt x="12532" y="1509"/>
                  </a:moveTo>
                  <a:lnTo>
                    <a:pt x="13067" y="1655"/>
                  </a:lnTo>
                  <a:lnTo>
                    <a:pt x="13627" y="1825"/>
                  </a:lnTo>
                  <a:lnTo>
                    <a:pt x="14211" y="2044"/>
                  </a:lnTo>
                  <a:lnTo>
                    <a:pt x="14065" y="2263"/>
                  </a:lnTo>
                  <a:lnTo>
                    <a:pt x="13870" y="2555"/>
                  </a:lnTo>
                  <a:lnTo>
                    <a:pt x="13262" y="2263"/>
                  </a:lnTo>
                  <a:lnTo>
                    <a:pt x="13165" y="2215"/>
                  </a:lnTo>
                  <a:lnTo>
                    <a:pt x="12824" y="2093"/>
                  </a:lnTo>
                  <a:lnTo>
                    <a:pt x="12459" y="1996"/>
                  </a:lnTo>
                  <a:lnTo>
                    <a:pt x="12483" y="1655"/>
                  </a:lnTo>
                  <a:lnTo>
                    <a:pt x="12532" y="1509"/>
                  </a:lnTo>
                  <a:close/>
                  <a:moveTo>
                    <a:pt x="6254" y="1777"/>
                  </a:moveTo>
                  <a:lnTo>
                    <a:pt x="6425" y="2117"/>
                  </a:lnTo>
                  <a:lnTo>
                    <a:pt x="6522" y="2288"/>
                  </a:lnTo>
                  <a:lnTo>
                    <a:pt x="6668" y="2458"/>
                  </a:lnTo>
                  <a:lnTo>
                    <a:pt x="6035" y="2774"/>
                  </a:lnTo>
                  <a:lnTo>
                    <a:pt x="5427" y="3115"/>
                  </a:lnTo>
                  <a:lnTo>
                    <a:pt x="5305" y="3018"/>
                  </a:lnTo>
                  <a:lnTo>
                    <a:pt x="5184" y="2896"/>
                  </a:lnTo>
                  <a:lnTo>
                    <a:pt x="5086" y="2774"/>
                  </a:lnTo>
                  <a:lnTo>
                    <a:pt x="4989" y="2653"/>
                  </a:lnTo>
                  <a:lnTo>
                    <a:pt x="4843" y="2385"/>
                  </a:lnTo>
                  <a:lnTo>
                    <a:pt x="5476" y="2093"/>
                  </a:lnTo>
                  <a:lnTo>
                    <a:pt x="6254" y="1777"/>
                  </a:lnTo>
                  <a:close/>
                  <a:moveTo>
                    <a:pt x="14503" y="2166"/>
                  </a:moveTo>
                  <a:lnTo>
                    <a:pt x="15087" y="2434"/>
                  </a:lnTo>
                  <a:lnTo>
                    <a:pt x="15671" y="2726"/>
                  </a:lnTo>
                  <a:lnTo>
                    <a:pt x="15622" y="2774"/>
                  </a:lnTo>
                  <a:lnTo>
                    <a:pt x="15427" y="3018"/>
                  </a:lnTo>
                  <a:lnTo>
                    <a:pt x="15306" y="3164"/>
                  </a:lnTo>
                  <a:lnTo>
                    <a:pt x="15209" y="3310"/>
                  </a:lnTo>
                  <a:lnTo>
                    <a:pt x="14698" y="2993"/>
                  </a:lnTo>
                  <a:lnTo>
                    <a:pt x="14187" y="2701"/>
                  </a:lnTo>
                  <a:lnTo>
                    <a:pt x="14406" y="2336"/>
                  </a:lnTo>
                  <a:lnTo>
                    <a:pt x="14503" y="2166"/>
                  </a:lnTo>
                  <a:close/>
                  <a:moveTo>
                    <a:pt x="4502" y="2555"/>
                  </a:moveTo>
                  <a:lnTo>
                    <a:pt x="4624" y="2847"/>
                  </a:lnTo>
                  <a:lnTo>
                    <a:pt x="4794" y="3115"/>
                  </a:lnTo>
                  <a:lnTo>
                    <a:pt x="4916" y="3237"/>
                  </a:lnTo>
                  <a:lnTo>
                    <a:pt x="5038" y="3358"/>
                  </a:lnTo>
                  <a:lnTo>
                    <a:pt x="4381" y="3821"/>
                  </a:lnTo>
                  <a:lnTo>
                    <a:pt x="4332" y="3869"/>
                  </a:lnTo>
                  <a:lnTo>
                    <a:pt x="4259" y="3821"/>
                  </a:lnTo>
                  <a:lnTo>
                    <a:pt x="3943" y="3626"/>
                  </a:lnTo>
                  <a:lnTo>
                    <a:pt x="3675" y="3407"/>
                  </a:lnTo>
                  <a:lnTo>
                    <a:pt x="3529" y="3237"/>
                  </a:lnTo>
                  <a:lnTo>
                    <a:pt x="3821" y="2993"/>
                  </a:lnTo>
                  <a:lnTo>
                    <a:pt x="4162" y="2774"/>
                  </a:lnTo>
                  <a:lnTo>
                    <a:pt x="4502" y="2555"/>
                  </a:lnTo>
                  <a:close/>
                  <a:moveTo>
                    <a:pt x="16036" y="2945"/>
                  </a:moveTo>
                  <a:lnTo>
                    <a:pt x="16547" y="3237"/>
                  </a:lnTo>
                  <a:lnTo>
                    <a:pt x="17033" y="3577"/>
                  </a:lnTo>
                  <a:lnTo>
                    <a:pt x="16766" y="3796"/>
                  </a:lnTo>
                  <a:lnTo>
                    <a:pt x="16571" y="3967"/>
                  </a:lnTo>
                  <a:lnTo>
                    <a:pt x="16352" y="4186"/>
                  </a:lnTo>
                  <a:lnTo>
                    <a:pt x="15963" y="3869"/>
                  </a:lnTo>
                  <a:lnTo>
                    <a:pt x="15573" y="3577"/>
                  </a:lnTo>
                  <a:lnTo>
                    <a:pt x="15744" y="3310"/>
                  </a:lnTo>
                  <a:lnTo>
                    <a:pt x="15938" y="3066"/>
                  </a:lnTo>
                  <a:lnTo>
                    <a:pt x="16036" y="2945"/>
                  </a:lnTo>
                  <a:close/>
                  <a:moveTo>
                    <a:pt x="8736" y="5645"/>
                  </a:moveTo>
                  <a:lnTo>
                    <a:pt x="8833" y="5743"/>
                  </a:lnTo>
                  <a:lnTo>
                    <a:pt x="8809" y="5791"/>
                  </a:lnTo>
                  <a:lnTo>
                    <a:pt x="8736" y="5645"/>
                  </a:lnTo>
                  <a:close/>
                  <a:moveTo>
                    <a:pt x="9831" y="3407"/>
                  </a:moveTo>
                  <a:lnTo>
                    <a:pt x="9588" y="3431"/>
                  </a:lnTo>
                  <a:lnTo>
                    <a:pt x="9369" y="3456"/>
                  </a:lnTo>
                  <a:lnTo>
                    <a:pt x="9150" y="3529"/>
                  </a:lnTo>
                  <a:lnTo>
                    <a:pt x="8931" y="3602"/>
                  </a:lnTo>
                  <a:lnTo>
                    <a:pt x="8736" y="3723"/>
                  </a:lnTo>
                  <a:lnTo>
                    <a:pt x="8517" y="3894"/>
                  </a:lnTo>
                  <a:lnTo>
                    <a:pt x="8298" y="4113"/>
                  </a:lnTo>
                  <a:lnTo>
                    <a:pt x="8128" y="4356"/>
                  </a:lnTo>
                  <a:lnTo>
                    <a:pt x="7982" y="4648"/>
                  </a:lnTo>
                  <a:lnTo>
                    <a:pt x="7884" y="4940"/>
                  </a:lnTo>
                  <a:lnTo>
                    <a:pt x="7811" y="5232"/>
                  </a:lnTo>
                  <a:lnTo>
                    <a:pt x="7787" y="5524"/>
                  </a:lnTo>
                  <a:lnTo>
                    <a:pt x="7811" y="5791"/>
                  </a:lnTo>
                  <a:lnTo>
                    <a:pt x="7909" y="6035"/>
                  </a:lnTo>
                  <a:lnTo>
                    <a:pt x="8006" y="6254"/>
                  </a:lnTo>
                  <a:lnTo>
                    <a:pt x="8152" y="6424"/>
                  </a:lnTo>
                  <a:lnTo>
                    <a:pt x="8322" y="6594"/>
                  </a:lnTo>
                  <a:lnTo>
                    <a:pt x="8420" y="6740"/>
                  </a:lnTo>
                  <a:lnTo>
                    <a:pt x="8541" y="6862"/>
                  </a:lnTo>
                  <a:lnTo>
                    <a:pt x="8663" y="6959"/>
                  </a:lnTo>
                  <a:lnTo>
                    <a:pt x="8809" y="7057"/>
                  </a:lnTo>
                  <a:lnTo>
                    <a:pt x="8955" y="7130"/>
                  </a:lnTo>
                  <a:lnTo>
                    <a:pt x="9125" y="7203"/>
                  </a:lnTo>
                  <a:lnTo>
                    <a:pt x="9296" y="7251"/>
                  </a:lnTo>
                  <a:lnTo>
                    <a:pt x="9466" y="7276"/>
                  </a:lnTo>
                  <a:lnTo>
                    <a:pt x="9636" y="7276"/>
                  </a:lnTo>
                  <a:lnTo>
                    <a:pt x="9807" y="7251"/>
                  </a:lnTo>
                  <a:lnTo>
                    <a:pt x="9953" y="7227"/>
                  </a:lnTo>
                  <a:lnTo>
                    <a:pt x="10099" y="7178"/>
                  </a:lnTo>
                  <a:lnTo>
                    <a:pt x="10245" y="7105"/>
                  </a:lnTo>
                  <a:lnTo>
                    <a:pt x="10391" y="7032"/>
                  </a:lnTo>
                  <a:lnTo>
                    <a:pt x="10512" y="6959"/>
                  </a:lnTo>
                  <a:lnTo>
                    <a:pt x="10634" y="6838"/>
                  </a:lnTo>
                  <a:lnTo>
                    <a:pt x="10683" y="6838"/>
                  </a:lnTo>
                  <a:lnTo>
                    <a:pt x="10902" y="6667"/>
                  </a:lnTo>
                  <a:lnTo>
                    <a:pt x="11121" y="6473"/>
                  </a:lnTo>
                  <a:lnTo>
                    <a:pt x="11291" y="6254"/>
                  </a:lnTo>
                  <a:lnTo>
                    <a:pt x="11413" y="5986"/>
                  </a:lnTo>
                  <a:lnTo>
                    <a:pt x="11510" y="5718"/>
                  </a:lnTo>
                  <a:lnTo>
                    <a:pt x="11583" y="5427"/>
                  </a:lnTo>
                  <a:lnTo>
                    <a:pt x="11607" y="5159"/>
                  </a:lnTo>
                  <a:lnTo>
                    <a:pt x="11583" y="4891"/>
                  </a:lnTo>
                  <a:lnTo>
                    <a:pt x="11559" y="4697"/>
                  </a:lnTo>
                  <a:lnTo>
                    <a:pt x="11534" y="4745"/>
                  </a:lnTo>
                  <a:lnTo>
                    <a:pt x="11486" y="4818"/>
                  </a:lnTo>
                  <a:lnTo>
                    <a:pt x="11413" y="4891"/>
                  </a:lnTo>
                  <a:lnTo>
                    <a:pt x="11340" y="4964"/>
                  </a:lnTo>
                  <a:lnTo>
                    <a:pt x="11242" y="5013"/>
                  </a:lnTo>
                  <a:lnTo>
                    <a:pt x="11145" y="5062"/>
                  </a:lnTo>
                  <a:lnTo>
                    <a:pt x="11048" y="5086"/>
                  </a:lnTo>
                  <a:lnTo>
                    <a:pt x="10950" y="5086"/>
                  </a:lnTo>
                  <a:lnTo>
                    <a:pt x="10780" y="5062"/>
                  </a:lnTo>
                  <a:lnTo>
                    <a:pt x="10610" y="5013"/>
                  </a:lnTo>
                  <a:lnTo>
                    <a:pt x="10537" y="4964"/>
                  </a:lnTo>
                  <a:lnTo>
                    <a:pt x="10488" y="4916"/>
                  </a:lnTo>
                  <a:lnTo>
                    <a:pt x="10391" y="4770"/>
                  </a:lnTo>
                  <a:lnTo>
                    <a:pt x="10318" y="4624"/>
                  </a:lnTo>
                  <a:lnTo>
                    <a:pt x="10293" y="4453"/>
                  </a:lnTo>
                  <a:lnTo>
                    <a:pt x="10293" y="4356"/>
                  </a:lnTo>
                  <a:lnTo>
                    <a:pt x="10318" y="4259"/>
                  </a:lnTo>
                  <a:lnTo>
                    <a:pt x="10366" y="4161"/>
                  </a:lnTo>
                  <a:lnTo>
                    <a:pt x="10415" y="4088"/>
                  </a:lnTo>
                  <a:lnTo>
                    <a:pt x="10561" y="3942"/>
                  </a:lnTo>
                  <a:lnTo>
                    <a:pt x="10731" y="3845"/>
                  </a:lnTo>
                  <a:lnTo>
                    <a:pt x="10756" y="3821"/>
                  </a:lnTo>
                  <a:lnTo>
                    <a:pt x="10829" y="3772"/>
                  </a:lnTo>
                  <a:lnTo>
                    <a:pt x="10877" y="3748"/>
                  </a:lnTo>
                  <a:lnTo>
                    <a:pt x="10707" y="3650"/>
                  </a:lnTo>
                  <a:lnTo>
                    <a:pt x="10512" y="3553"/>
                  </a:lnTo>
                  <a:lnTo>
                    <a:pt x="10269" y="3480"/>
                  </a:lnTo>
                  <a:lnTo>
                    <a:pt x="10050" y="3431"/>
                  </a:lnTo>
                  <a:lnTo>
                    <a:pt x="9831" y="3407"/>
                  </a:lnTo>
                  <a:close/>
                  <a:moveTo>
                    <a:pt x="10050" y="2215"/>
                  </a:moveTo>
                  <a:lnTo>
                    <a:pt x="10391" y="2239"/>
                  </a:lnTo>
                  <a:lnTo>
                    <a:pt x="10439" y="2385"/>
                  </a:lnTo>
                  <a:lnTo>
                    <a:pt x="10488" y="2580"/>
                  </a:lnTo>
                  <a:lnTo>
                    <a:pt x="10512" y="2677"/>
                  </a:lnTo>
                  <a:lnTo>
                    <a:pt x="10585" y="2774"/>
                  </a:lnTo>
                  <a:lnTo>
                    <a:pt x="10610" y="2799"/>
                  </a:lnTo>
                  <a:lnTo>
                    <a:pt x="10683" y="2799"/>
                  </a:lnTo>
                  <a:lnTo>
                    <a:pt x="10707" y="2774"/>
                  </a:lnTo>
                  <a:lnTo>
                    <a:pt x="10780" y="2653"/>
                  </a:lnTo>
                  <a:lnTo>
                    <a:pt x="10829" y="2531"/>
                  </a:lnTo>
                  <a:lnTo>
                    <a:pt x="10829" y="2409"/>
                  </a:lnTo>
                  <a:lnTo>
                    <a:pt x="10829" y="2263"/>
                  </a:lnTo>
                  <a:lnTo>
                    <a:pt x="11291" y="2336"/>
                  </a:lnTo>
                  <a:lnTo>
                    <a:pt x="11315" y="2482"/>
                  </a:lnTo>
                  <a:lnTo>
                    <a:pt x="11388" y="2604"/>
                  </a:lnTo>
                  <a:lnTo>
                    <a:pt x="11461" y="2653"/>
                  </a:lnTo>
                  <a:lnTo>
                    <a:pt x="11559" y="2677"/>
                  </a:lnTo>
                  <a:lnTo>
                    <a:pt x="11607" y="2677"/>
                  </a:lnTo>
                  <a:lnTo>
                    <a:pt x="11656" y="2653"/>
                  </a:lnTo>
                  <a:lnTo>
                    <a:pt x="11680" y="2604"/>
                  </a:lnTo>
                  <a:lnTo>
                    <a:pt x="11705" y="2555"/>
                  </a:lnTo>
                  <a:lnTo>
                    <a:pt x="11729" y="2434"/>
                  </a:lnTo>
                  <a:lnTo>
                    <a:pt x="12264" y="2580"/>
                  </a:lnTo>
                  <a:lnTo>
                    <a:pt x="12191" y="2677"/>
                  </a:lnTo>
                  <a:lnTo>
                    <a:pt x="12143" y="2774"/>
                  </a:lnTo>
                  <a:lnTo>
                    <a:pt x="12118" y="2896"/>
                  </a:lnTo>
                  <a:lnTo>
                    <a:pt x="12118" y="2969"/>
                  </a:lnTo>
                  <a:lnTo>
                    <a:pt x="12118" y="3018"/>
                  </a:lnTo>
                  <a:lnTo>
                    <a:pt x="12143" y="3066"/>
                  </a:lnTo>
                  <a:lnTo>
                    <a:pt x="12216" y="3091"/>
                  </a:lnTo>
                  <a:lnTo>
                    <a:pt x="12264" y="3091"/>
                  </a:lnTo>
                  <a:lnTo>
                    <a:pt x="12289" y="3066"/>
                  </a:lnTo>
                  <a:lnTo>
                    <a:pt x="12362" y="2993"/>
                  </a:lnTo>
                  <a:lnTo>
                    <a:pt x="12483" y="2847"/>
                  </a:lnTo>
                  <a:lnTo>
                    <a:pt x="12581" y="2726"/>
                  </a:lnTo>
                  <a:lnTo>
                    <a:pt x="12654" y="2750"/>
                  </a:lnTo>
                  <a:lnTo>
                    <a:pt x="12800" y="2750"/>
                  </a:lnTo>
                  <a:lnTo>
                    <a:pt x="13092" y="2872"/>
                  </a:lnTo>
                  <a:lnTo>
                    <a:pt x="13165" y="2945"/>
                  </a:lnTo>
                  <a:lnTo>
                    <a:pt x="12946" y="3066"/>
                  </a:lnTo>
                  <a:lnTo>
                    <a:pt x="12751" y="3212"/>
                  </a:lnTo>
                  <a:lnTo>
                    <a:pt x="12581" y="3383"/>
                  </a:lnTo>
                  <a:lnTo>
                    <a:pt x="12508" y="3480"/>
                  </a:lnTo>
                  <a:lnTo>
                    <a:pt x="12483" y="3577"/>
                  </a:lnTo>
                  <a:lnTo>
                    <a:pt x="12483" y="3650"/>
                  </a:lnTo>
                  <a:lnTo>
                    <a:pt x="12508" y="3699"/>
                  </a:lnTo>
                  <a:lnTo>
                    <a:pt x="12556" y="3748"/>
                  </a:lnTo>
                  <a:lnTo>
                    <a:pt x="12629" y="3748"/>
                  </a:lnTo>
                  <a:lnTo>
                    <a:pt x="12727" y="3699"/>
                  </a:lnTo>
                  <a:lnTo>
                    <a:pt x="12824" y="3650"/>
                  </a:lnTo>
                  <a:lnTo>
                    <a:pt x="12994" y="3529"/>
                  </a:lnTo>
                  <a:lnTo>
                    <a:pt x="13335" y="3310"/>
                  </a:lnTo>
                  <a:lnTo>
                    <a:pt x="13408" y="3602"/>
                  </a:lnTo>
                  <a:lnTo>
                    <a:pt x="13457" y="3845"/>
                  </a:lnTo>
                  <a:lnTo>
                    <a:pt x="13481" y="3991"/>
                  </a:lnTo>
                  <a:lnTo>
                    <a:pt x="13213" y="4015"/>
                  </a:lnTo>
                  <a:lnTo>
                    <a:pt x="12970" y="4064"/>
                  </a:lnTo>
                  <a:lnTo>
                    <a:pt x="12873" y="4137"/>
                  </a:lnTo>
                  <a:lnTo>
                    <a:pt x="12775" y="4186"/>
                  </a:lnTo>
                  <a:lnTo>
                    <a:pt x="12702" y="4283"/>
                  </a:lnTo>
                  <a:lnTo>
                    <a:pt x="12678" y="4380"/>
                  </a:lnTo>
                  <a:lnTo>
                    <a:pt x="12678" y="4429"/>
                  </a:lnTo>
                  <a:lnTo>
                    <a:pt x="12702" y="4453"/>
                  </a:lnTo>
                  <a:lnTo>
                    <a:pt x="12800" y="4502"/>
                  </a:lnTo>
                  <a:lnTo>
                    <a:pt x="12897" y="4502"/>
                  </a:lnTo>
                  <a:lnTo>
                    <a:pt x="13116" y="4478"/>
                  </a:lnTo>
                  <a:lnTo>
                    <a:pt x="13530" y="4429"/>
                  </a:lnTo>
                  <a:lnTo>
                    <a:pt x="13554" y="4891"/>
                  </a:lnTo>
                  <a:lnTo>
                    <a:pt x="13554" y="5354"/>
                  </a:lnTo>
                  <a:lnTo>
                    <a:pt x="13432" y="5354"/>
                  </a:lnTo>
                  <a:lnTo>
                    <a:pt x="13092" y="5329"/>
                  </a:lnTo>
                  <a:lnTo>
                    <a:pt x="12897" y="5305"/>
                  </a:lnTo>
                  <a:lnTo>
                    <a:pt x="12727" y="5329"/>
                  </a:lnTo>
                  <a:lnTo>
                    <a:pt x="12654" y="5354"/>
                  </a:lnTo>
                  <a:lnTo>
                    <a:pt x="12629" y="5402"/>
                  </a:lnTo>
                  <a:lnTo>
                    <a:pt x="12605" y="5451"/>
                  </a:lnTo>
                  <a:lnTo>
                    <a:pt x="12654" y="5524"/>
                  </a:lnTo>
                  <a:lnTo>
                    <a:pt x="12800" y="5621"/>
                  </a:lnTo>
                  <a:lnTo>
                    <a:pt x="12946" y="5670"/>
                  </a:lnTo>
                  <a:lnTo>
                    <a:pt x="13116" y="5718"/>
                  </a:lnTo>
                  <a:lnTo>
                    <a:pt x="13286" y="5743"/>
                  </a:lnTo>
                  <a:lnTo>
                    <a:pt x="13530" y="5767"/>
                  </a:lnTo>
                  <a:lnTo>
                    <a:pt x="13505" y="6059"/>
                  </a:lnTo>
                  <a:lnTo>
                    <a:pt x="13457" y="6424"/>
                  </a:lnTo>
                  <a:lnTo>
                    <a:pt x="13189" y="6302"/>
                  </a:lnTo>
                  <a:lnTo>
                    <a:pt x="12897" y="6205"/>
                  </a:lnTo>
                  <a:lnTo>
                    <a:pt x="12727" y="6181"/>
                  </a:lnTo>
                  <a:lnTo>
                    <a:pt x="12459" y="6181"/>
                  </a:lnTo>
                  <a:lnTo>
                    <a:pt x="12313" y="6205"/>
                  </a:lnTo>
                  <a:lnTo>
                    <a:pt x="12264" y="6254"/>
                  </a:lnTo>
                  <a:lnTo>
                    <a:pt x="12264" y="6302"/>
                  </a:lnTo>
                  <a:lnTo>
                    <a:pt x="12289" y="6327"/>
                  </a:lnTo>
                  <a:lnTo>
                    <a:pt x="12435" y="6424"/>
                  </a:lnTo>
                  <a:lnTo>
                    <a:pt x="12581" y="6497"/>
                  </a:lnTo>
                  <a:lnTo>
                    <a:pt x="12873" y="6667"/>
                  </a:lnTo>
                  <a:lnTo>
                    <a:pt x="13116" y="6765"/>
                  </a:lnTo>
                  <a:lnTo>
                    <a:pt x="13359" y="6862"/>
                  </a:lnTo>
                  <a:lnTo>
                    <a:pt x="13213" y="7203"/>
                  </a:lnTo>
                  <a:lnTo>
                    <a:pt x="13067" y="7519"/>
                  </a:lnTo>
                  <a:lnTo>
                    <a:pt x="12824" y="7397"/>
                  </a:lnTo>
                  <a:lnTo>
                    <a:pt x="12581" y="7300"/>
                  </a:lnTo>
                  <a:lnTo>
                    <a:pt x="12264" y="7130"/>
                  </a:lnTo>
                  <a:lnTo>
                    <a:pt x="11972" y="6984"/>
                  </a:lnTo>
                  <a:lnTo>
                    <a:pt x="11924" y="6984"/>
                  </a:lnTo>
                  <a:lnTo>
                    <a:pt x="11899" y="7008"/>
                  </a:lnTo>
                  <a:lnTo>
                    <a:pt x="11875" y="7057"/>
                  </a:lnTo>
                  <a:lnTo>
                    <a:pt x="11899" y="7081"/>
                  </a:lnTo>
                  <a:lnTo>
                    <a:pt x="11972" y="7251"/>
                  </a:lnTo>
                  <a:lnTo>
                    <a:pt x="12070" y="7373"/>
                  </a:lnTo>
                  <a:lnTo>
                    <a:pt x="12191" y="7470"/>
                  </a:lnTo>
                  <a:lnTo>
                    <a:pt x="12337" y="7592"/>
                  </a:lnTo>
                  <a:lnTo>
                    <a:pt x="12556" y="7738"/>
                  </a:lnTo>
                  <a:lnTo>
                    <a:pt x="12824" y="7884"/>
                  </a:lnTo>
                  <a:lnTo>
                    <a:pt x="12605" y="8127"/>
                  </a:lnTo>
                  <a:lnTo>
                    <a:pt x="12410" y="8322"/>
                  </a:lnTo>
                  <a:lnTo>
                    <a:pt x="12410" y="8225"/>
                  </a:lnTo>
                  <a:lnTo>
                    <a:pt x="12386" y="8176"/>
                  </a:lnTo>
                  <a:lnTo>
                    <a:pt x="12313" y="8103"/>
                  </a:lnTo>
                  <a:lnTo>
                    <a:pt x="12045" y="7933"/>
                  </a:lnTo>
                  <a:lnTo>
                    <a:pt x="11899" y="7835"/>
                  </a:lnTo>
                  <a:lnTo>
                    <a:pt x="11778" y="7738"/>
                  </a:lnTo>
                  <a:lnTo>
                    <a:pt x="11680" y="7616"/>
                  </a:lnTo>
                  <a:lnTo>
                    <a:pt x="11583" y="7519"/>
                  </a:lnTo>
                  <a:lnTo>
                    <a:pt x="11437" y="7446"/>
                  </a:lnTo>
                  <a:lnTo>
                    <a:pt x="11388" y="7422"/>
                  </a:lnTo>
                  <a:lnTo>
                    <a:pt x="11291" y="7422"/>
                  </a:lnTo>
                  <a:lnTo>
                    <a:pt x="11267" y="7446"/>
                  </a:lnTo>
                  <a:lnTo>
                    <a:pt x="11267" y="7519"/>
                  </a:lnTo>
                  <a:lnTo>
                    <a:pt x="11267" y="7592"/>
                  </a:lnTo>
                  <a:lnTo>
                    <a:pt x="11340" y="7738"/>
                  </a:lnTo>
                  <a:lnTo>
                    <a:pt x="11437" y="7860"/>
                  </a:lnTo>
                  <a:lnTo>
                    <a:pt x="11534" y="7981"/>
                  </a:lnTo>
                  <a:lnTo>
                    <a:pt x="11656" y="8127"/>
                  </a:lnTo>
                  <a:lnTo>
                    <a:pt x="11826" y="8273"/>
                  </a:lnTo>
                  <a:lnTo>
                    <a:pt x="11972" y="8371"/>
                  </a:lnTo>
                  <a:lnTo>
                    <a:pt x="12167" y="8444"/>
                  </a:lnTo>
                  <a:lnTo>
                    <a:pt x="12240" y="8468"/>
                  </a:lnTo>
                  <a:lnTo>
                    <a:pt x="12289" y="8444"/>
                  </a:lnTo>
                  <a:lnTo>
                    <a:pt x="12021" y="8663"/>
                  </a:lnTo>
                  <a:lnTo>
                    <a:pt x="11705" y="8833"/>
                  </a:lnTo>
                  <a:lnTo>
                    <a:pt x="11388" y="9003"/>
                  </a:lnTo>
                  <a:lnTo>
                    <a:pt x="11048" y="9125"/>
                  </a:lnTo>
                  <a:lnTo>
                    <a:pt x="11072" y="9028"/>
                  </a:lnTo>
                  <a:lnTo>
                    <a:pt x="11072" y="8979"/>
                  </a:lnTo>
                  <a:lnTo>
                    <a:pt x="11048" y="8906"/>
                  </a:lnTo>
                  <a:lnTo>
                    <a:pt x="10999" y="8736"/>
                  </a:lnTo>
                  <a:lnTo>
                    <a:pt x="10926" y="8565"/>
                  </a:lnTo>
                  <a:lnTo>
                    <a:pt x="10853" y="8225"/>
                  </a:lnTo>
                  <a:lnTo>
                    <a:pt x="10780" y="7957"/>
                  </a:lnTo>
                  <a:lnTo>
                    <a:pt x="10731" y="7835"/>
                  </a:lnTo>
                  <a:lnTo>
                    <a:pt x="10683" y="7811"/>
                  </a:lnTo>
                  <a:lnTo>
                    <a:pt x="10634" y="7762"/>
                  </a:lnTo>
                  <a:lnTo>
                    <a:pt x="10585" y="7762"/>
                  </a:lnTo>
                  <a:lnTo>
                    <a:pt x="10537" y="7787"/>
                  </a:lnTo>
                  <a:lnTo>
                    <a:pt x="10488" y="7835"/>
                  </a:lnTo>
                  <a:lnTo>
                    <a:pt x="10464" y="7908"/>
                  </a:lnTo>
                  <a:lnTo>
                    <a:pt x="10439" y="8030"/>
                  </a:lnTo>
                  <a:lnTo>
                    <a:pt x="10464" y="8176"/>
                  </a:lnTo>
                  <a:lnTo>
                    <a:pt x="10464" y="8322"/>
                  </a:lnTo>
                  <a:lnTo>
                    <a:pt x="10561" y="8736"/>
                  </a:lnTo>
                  <a:lnTo>
                    <a:pt x="10610" y="8930"/>
                  </a:lnTo>
                  <a:lnTo>
                    <a:pt x="10707" y="9125"/>
                  </a:lnTo>
                  <a:lnTo>
                    <a:pt x="10731" y="9174"/>
                  </a:lnTo>
                  <a:lnTo>
                    <a:pt x="10780" y="9198"/>
                  </a:lnTo>
                  <a:lnTo>
                    <a:pt x="10391" y="9247"/>
                  </a:lnTo>
                  <a:lnTo>
                    <a:pt x="10147" y="9271"/>
                  </a:lnTo>
                  <a:lnTo>
                    <a:pt x="9636" y="9271"/>
                  </a:lnTo>
                  <a:lnTo>
                    <a:pt x="9393" y="9247"/>
                  </a:lnTo>
                  <a:lnTo>
                    <a:pt x="9442" y="9198"/>
                  </a:lnTo>
                  <a:lnTo>
                    <a:pt x="9490" y="9149"/>
                  </a:lnTo>
                  <a:lnTo>
                    <a:pt x="9588" y="8833"/>
                  </a:lnTo>
                  <a:lnTo>
                    <a:pt x="9661" y="8517"/>
                  </a:lnTo>
                  <a:lnTo>
                    <a:pt x="9685" y="8371"/>
                  </a:lnTo>
                  <a:lnTo>
                    <a:pt x="9661" y="8225"/>
                  </a:lnTo>
                  <a:lnTo>
                    <a:pt x="9612" y="7957"/>
                  </a:lnTo>
                  <a:lnTo>
                    <a:pt x="9588" y="7908"/>
                  </a:lnTo>
                  <a:lnTo>
                    <a:pt x="9515" y="7908"/>
                  </a:lnTo>
                  <a:lnTo>
                    <a:pt x="9490" y="7957"/>
                  </a:lnTo>
                  <a:lnTo>
                    <a:pt x="9442" y="8054"/>
                  </a:lnTo>
                  <a:lnTo>
                    <a:pt x="9393" y="8176"/>
                  </a:lnTo>
                  <a:lnTo>
                    <a:pt x="9296" y="8419"/>
                  </a:lnTo>
                  <a:lnTo>
                    <a:pt x="9198" y="8711"/>
                  </a:lnTo>
                  <a:lnTo>
                    <a:pt x="9125" y="9003"/>
                  </a:lnTo>
                  <a:lnTo>
                    <a:pt x="9125" y="9052"/>
                  </a:lnTo>
                  <a:lnTo>
                    <a:pt x="9150" y="9125"/>
                  </a:lnTo>
                  <a:lnTo>
                    <a:pt x="9174" y="9174"/>
                  </a:lnTo>
                  <a:lnTo>
                    <a:pt x="9223" y="9222"/>
                  </a:lnTo>
                  <a:lnTo>
                    <a:pt x="8931" y="9149"/>
                  </a:lnTo>
                  <a:lnTo>
                    <a:pt x="8614" y="9052"/>
                  </a:lnTo>
                  <a:lnTo>
                    <a:pt x="8322" y="8930"/>
                  </a:lnTo>
                  <a:lnTo>
                    <a:pt x="8055" y="8809"/>
                  </a:lnTo>
                  <a:lnTo>
                    <a:pt x="8103" y="8663"/>
                  </a:lnTo>
                  <a:lnTo>
                    <a:pt x="8152" y="8492"/>
                  </a:lnTo>
                  <a:lnTo>
                    <a:pt x="8249" y="8346"/>
                  </a:lnTo>
                  <a:lnTo>
                    <a:pt x="8347" y="8200"/>
                  </a:lnTo>
                  <a:lnTo>
                    <a:pt x="8541" y="7884"/>
                  </a:lnTo>
                  <a:lnTo>
                    <a:pt x="8541" y="7835"/>
                  </a:lnTo>
                  <a:lnTo>
                    <a:pt x="8517" y="7762"/>
                  </a:lnTo>
                  <a:lnTo>
                    <a:pt x="8468" y="7738"/>
                  </a:lnTo>
                  <a:lnTo>
                    <a:pt x="8420" y="7738"/>
                  </a:lnTo>
                  <a:lnTo>
                    <a:pt x="8249" y="7811"/>
                  </a:lnTo>
                  <a:lnTo>
                    <a:pt x="8128" y="7933"/>
                  </a:lnTo>
                  <a:lnTo>
                    <a:pt x="8006" y="8054"/>
                  </a:lnTo>
                  <a:lnTo>
                    <a:pt x="7909" y="8200"/>
                  </a:lnTo>
                  <a:lnTo>
                    <a:pt x="7787" y="8371"/>
                  </a:lnTo>
                  <a:lnTo>
                    <a:pt x="7690" y="8590"/>
                  </a:lnTo>
                  <a:lnTo>
                    <a:pt x="7446" y="8419"/>
                  </a:lnTo>
                  <a:lnTo>
                    <a:pt x="7203" y="8200"/>
                  </a:lnTo>
                  <a:lnTo>
                    <a:pt x="7276" y="8030"/>
                  </a:lnTo>
                  <a:lnTo>
                    <a:pt x="7398" y="7884"/>
                  </a:lnTo>
                  <a:lnTo>
                    <a:pt x="7592" y="7592"/>
                  </a:lnTo>
                  <a:lnTo>
                    <a:pt x="7811" y="7300"/>
                  </a:lnTo>
                  <a:lnTo>
                    <a:pt x="7811" y="7251"/>
                  </a:lnTo>
                  <a:lnTo>
                    <a:pt x="7811" y="7203"/>
                  </a:lnTo>
                  <a:lnTo>
                    <a:pt x="7763" y="7154"/>
                  </a:lnTo>
                  <a:lnTo>
                    <a:pt x="7714" y="7154"/>
                  </a:lnTo>
                  <a:lnTo>
                    <a:pt x="7519" y="7251"/>
                  </a:lnTo>
                  <a:lnTo>
                    <a:pt x="7349" y="7349"/>
                  </a:lnTo>
                  <a:lnTo>
                    <a:pt x="7203" y="7470"/>
                  </a:lnTo>
                  <a:lnTo>
                    <a:pt x="7057" y="7616"/>
                  </a:lnTo>
                  <a:lnTo>
                    <a:pt x="6984" y="7738"/>
                  </a:lnTo>
                  <a:lnTo>
                    <a:pt x="6887" y="7860"/>
                  </a:lnTo>
                  <a:lnTo>
                    <a:pt x="6717" y="7616"/>
                  </a:lnTo>
                  <a:lnTo>
                    <a:pt x="6571" y="7349"/>
                  </a:lnTo>
                  <a:lnTo>
                    <a:pt x="6790" y="7154"/>
                  </a:lnTo>
                  <a:lnTo>
                    <a:pt x="7057" y="6935"/>
                  </a:lnTo>
                  <a:lnTo>
                    <a:pt x="7203" y="6813"/>
                  </a:lnTo>
                  <a:lnTo>
                    <a:pt x="7301" y="6692"/>
                  </a:lnTo>
                  <a:lnTo>
                    <a:pt x="7301" y="6643"/>
                  </a:lnTo>
                  <a:lnTo>
                    <a:pt x="7082" y="6643"/>
                  </a:lnTo>
                  <a:lnTo>
                    <a:pt x="6863" y="6716"/>
                  </a:lnTo>
                  <a:lnTo>
                    <a:pt x="6668" y="6789"/>
                  </a:lnTo>
                  <a:lnTo>
                    <a:pt x="6498" y="6886"/>
                  </a:lnTo>
                  <a:lnTo>
                    <a:pt x="6425" y="6935"/>
                  </a:lnTo>
                  <a:lnTo>
                    <a:pt x="6400" y="6862"/>
                  </a:lnTo>
                  <a:lnTo>
                    <a:pt x="6327" y="6473"/>
                  </a:lnTo>
                  <a:lnTo>
                    <a:pt x="6644" y="6278"/>
                  </a:lnTo>
                  <a:lnTo>
                    <a:pt x="6936" y="6083"/>
                  </a:lnTo>
                  <a:lnTo>
                    <a:pt x="7082" y="5986"/>
                  </a:lnTo>
                  <a:lnTo>
                    <a:pt x="7179" y="5840"/>
                  </a:lnTo>
                  <a:lnTo>
                    <a:pt x="7179" y="5791"/>
                  </a:lnTo>
                  <a:lnTo>
                    <a:pt x="6960" y="5791"/>
                  </a:lnTo>
                  <a:lnTo>
                    <a:pt x="6790" y="5816"/>
                  </a:lnTo>
                  <a:lnTo>
                    <a:pt x="6619" y="5864"/>
                  </a:lnTo>
                  <a:lnTo>
                    <a:pt x="6449" y="5937"/>
                  </a:lnTo>
                  <a:lnTo>
                    <a:pt x="6279" y="5986"/>
                  </a:lnTo>
                  <a:lnTo>
                    <a:pt x="6279" y="5718"/>
                  </a:lnTo>
                  <a:lnTo>
                    <a:pt x="6303" y="5451"/>
                  </a:lnTo>
                  <a:lnTo>
                    <a:pt x="6498" y="5329"/>
                  </a:lnTo>
                  <a:lnTo>
                    <a:pt x="6692" y="5232"/>
                  </a:lnTo>
                  <a:lnTo>
                    <a:pt x="6984" y="5062"/>
                  </a:lnTo>
                  <a:lnTo>
                    <a:pt x="7106" y="4964"/>
                  </a:lnTo>
                  <a:lnTo>
                    <a:pt x="7203" y="4818"/>
                  </a:lnTo>
                  <a:lnTo>
                    <a:pt x="7228" y="4794"/>
                  </a:lnTo>
                  <a:lnTo>
                    <a:pt x="7203" y="4770"/>
                  </a:lnTo>
                  <a:lnTo>
                    <a:pt x="7203" y="4721"/>
                  </a:lnTo>
                  <a:lnTo>
                    <a:pt x="7155" y="4721"/>
                  </a:lnTo>
                  <a:lnTo>
                    <a:pt x="7009" y="4697"/>
                  </a:lnTo>
                  <a:lnTo>
                    <a:pt x="6838" y="4721"/>
                  </a:lnTo>
                  <a:lnTo>
                    <a:pt x="6692" y="4770"/>
                  </a:lnTo>
                  <a:lnTo>
                    <a:pt x="6546" y="4818"/>
                  </a:lnTo>
                  <a:lnTo>
                    <a:pt x="6376" y="4891"/>
                  </a:lnTo>
                  <a:lnTo>
                    <a:pt x="6522" y="4356"/>
                  </a:lnTo>
                  <a:lnTo>
                    <a:pt x="6522" y="4332"/>
                  </a:lnTo>
                  <a:lnTo>
                    <a:pt x="6741" y="4283"/>
                  </a:lnTo>
                  <a:lnTo>
                    <a:pt x="7057" y="4210"/>
                  </a:lnTo>
                  <a:lnTo>
                    <a:pt x="7203" y="4161"/>
                  </a:lnTo>
                  <a:lnTo>
                    <a:pt x="7276" y="4113"/>
                  </a:lnTo>
                  <a:lnTo>
                    <a:pt x="7325" y="4064"/>
                  </a:lnTo>
                  <a:lnTo>
                    <a:pt x="7349" y="4015"/>
                  </a:lnTo>
                  <a:lnTo>
                    <a:pt x="7325" y="3942"/>
                  </a:lnTo>
                  <a:lnTo>
                    <a:pt x="7276" y="3894"/>
                  </a:lnTo>
                  <a:lnTo>
                    <a:pt x="7203" y="3869"/>
                  </a:lnTo>
                  <a:lnTo>
                    <a:pt x="7057" y="3845"/>
                  </a:lnTo>
                  <a:lnTo>
                    <a:pt x="6717" y="3845"/>
                  </a:lnTo>
                  <a:lnTo>
                    <a:pt x="6887" y="3577"/>
                  </a:lnTo>
                  <a:lnTo>
                    <a:pt x="7106" y="3310"/>
                  </a:lnTo>
                  <a:lnTo>
                    <a:pt x="7203" y="3188"/>
                  </a:lnTo>
                  <a:lnTo>
                    <a:pt x="7228" y="3188"/>
                  </a:lnTo>
                  <a:lnTo>
                    <a:pt x="7398" y="3237"/>
                  </a:lnTo>
                  <a:lnTo>
                    <a:pt x="7568" y="3285"/>
                  </a:lnTo>
                  <a:lnTo>
                    <a:pt x="7738" y="3310"/>
                  </a:lnTo>
                  <a:lnTo>
                    <a:pt x="7933" y="3334"/>
                  </a:lnTo>
                  <a:lnTo>
                    <a:pt x="7982" y="3310"/>
                  </a:lnTo>
                  <a:lnTo>
                    <a:pt x="8006" y="3285"/>
                  </a:lnTo>
                  <a:lnTo>
                    <a:pt x="8030" y="3237"/>
                  </a:lnTo>
                  <a:lnTo>
                    <a:pt x="8006" y="3164"/>
                  </a:lnTo>
                  <a:lnTo>
                    <a:pt x="7933" y="3091"/>
                  </a:lnTo>
                  <a:lnTo>
                    <a:pt x="7860" y="2993"/>
                  </a:lnTo>
                  <a:lnTo>
                    <a:pt x="7763" y="2920"/>
                  </a:lnTo>
                  <a:lnTo>
                    <a:pt x="7641" y="2872"/>
                  </a:lnTo>
                  <a:lnTo>
                    <a:pt x="7982" y="2653"/>
                  </a:lnTo>
                  <a:lnTo>
                    <a:pt x="8006" y="2604"/>
                  </a:lnTo>
                  <a:lnTo>
                    <a:pt x="8006" y="2555"/>
                  </a:lnTo>
                  <a:lnTo>
                    <a:pt x="8322" y="2458"/>
                  </a:lnTo>
                  <a:lnTo>
                    <a:pt x="8371" y="2531"/>
                  </a:lnTo>
                  <a:lnTo>
                    <a:pt x="8468" y="2628"/>
                  </a:lnTo>
                  <a:lnTo>
                    <a:pt x="8590" y="2701"/>
                  </a:lnTo>
                  <a:lnTo>
                    <a:pt x="8687" y="2750"/>
                  </a:lnTo>
                  <a:lnTo>
                    <a:pt x="8809" y="2823"/>
                  </a:lnTo>
                  <a:lnTo>
                    <a:pt x="8833" y="2823"/>
                  </a:lnTo>
                  <a:lnTo>
                    <a:pt x="8858" y="2799"/>
                  </a:lnTo>
                  <a:lnTo>
                    <a:pt x="8882" y="2774"/>
                  </a:lnTo>
                  <a:lnTo>
                    <a:pt x="8882" y="2750"/>
                  </a:lnTo>
                  <a:lnTo>
                    <a:pt x="8833" y="2653"/>
                  </a:lnTo>
                  <a:lnTo>
                    <a:pt x="8809" y="2531"/>
                  </a:lnTo>
                  <a:lnTo>
                    <a:pt x="8712" y="2361"/>
                  </a:lnTo>
                  <a:lnTo>
                    <a:pt x="9296" y="2263"/>
                  </a:lnTo>
                  <a:lnTo>
                    <a:pt x="9296" y="2288"/>
                  </a:lnTo>
                  <a:lnTo>
                    <a:pt x="9369" y="2482"/>
                  </a:lnTo>
                  <a:lnTo>
                    <a:pt x="9393" y="2555"/>
                  </a:lnTo>
                  <a:lnTo>
                    <a:pt x="9466" y="2628"/>
                  </a:lnTo>
                  <a:lnTo>
                    <a:pt x="9563" y="2677"/>
                  </a:lnTo>
                  <a:lnTo>
                    <a:pt x="9636" y="2653"/>
                  </a:lnTo>
                  <a:lnTo>
                    <a:pt x="9709" y="2604"/>
                  </a:lnTo>
                  <a:lnTo>
                    <a:pt x="9734" y="2531"/>
                  </a:lnTo>
                  <a:lnTo>
                    <a:pt x="9734" y="2385"/>
                  </a:lnTo>
                  <a:lnTo>
                    <a:pt x="9709" y="2239"/>
                  </a:lnTo>
                  <a:lnTo>
                    <a:pt x="10050" y="2215"/>
                  </a:lnTo>
                  <a:close/>
                  <a:moveTo>
                    <a:pt x="6595" y="3139"/>
                  </a:moveTo>
                  <a:lnTo>
                    <a:pt x="6449" y="3334"/>
                  </a:lnTo>
                  <a:lnTo>
                    <a:pt x="6327" y="3529"/>
                  </a:lnTo>
                  <a:lnTo>
                    <a:pt x="6206" y="3772"/>
                  </a:lnTo>
                  <a:lnTo>
                    <a:pt x="6084" y="4015"/>
                  </a:lnTo>
                  <a:lnTo>
                    <a:pt x="6035" y="4064"/>
                  </a:lnTo>
                  <a:lnTo>
                    <a:pt x="6011" y="4113"/>
                  </a:lnTo>
                  <a:lnTo>
                    <a:pt x="5987" y="4186"/>
                  </a:lnTo>
                  <a:lnTo>
                    <a:pt x="6011" y="4234"/>
                  </a:lnTo>
                  <a:lnTo>
                    <a:pt x="5889" y="4648"/>
                  </a:lnTo>
                  <a:lnTo>
                    <a:pt x="5816" y="5086"/>
                  </a:lnTo>
                  <a:lnTo>
                    <a:pt x="5768" y="5500"/>
                  </a:lnTo>
                  <a:lnTo>
                    <a:pt x="5743" y="5937"/>
                  </a:lnTo>
                  <a:lnTo>
                    <a:pt x="5768" y="6327"/>
                  </a:lnTo>
                  <a:lnTo>
                    <a:pt x="5816" y="6692"/>
                  </a:lnTo>
                  <a:lnTo>
                    <a:pt x="5889" y="7081"/>
                  </a:lnTo>
                  <a:lnTo>
                    <a:pt x="6011" y="7446"/>
                  </a:lnTo>
                  <a:lnTo>
                    <a:pt x="6011" y="7470"/>
                  </a:lnTo>
                  <a:lnTo>
                    <a:pt x="6011" y="7543"/>
                  </a:lnTo>
                  <a:lnTo>
                    <a:pt x="6084" y="7616"/>
                  </a:lnTo>
                  <a:lnTo>
                    <a:pt x="6206" y="7860"/>
                  </a:lnTo>
                  <a:lnTo>
                    <a:pt x="6352" y="8103"/>
                  </a:lnTo>
                  <a:lnTo>
                    <a:pt x="6571" y="8371"/>
                  </a:lnTo>
                  <a:lnTo>
                    <a:pt x="6790" y="8614"/>
                  </a:lnTo>
                  <a:lnTo>
                    <a:pt x="7057" y="8809"/>
                  </a:lnTo>
                  <a:lnTo>
                    <a:pt x="7325" y="9028"/>
                  </a:lnTo>
                  <a:lnTo>
                    <a:pt x="7617" y="9198"/>
                  </a:lnTo>
                  <a:lnTo>
                    <a:pt x="7909" y="9344"/>
                  </a:lnTo>
                  <a:lnTo>
                    <a:pt x="8201" y="9490"/>
                  </a:lnTo>
                  <a:lnTo>
                    <a:pt x="8517" y="9612"/>
                  </a:lnTo>
                  <a:lnTo>
                    <a:pt x="8833" y="9709"/>
                  </a:lnTo>
                  <a:lnTo>
                    <a:pt x="9150" y="9782"/>
                  </a:lnTo>
                  <a:lnTo>
                    <a:pt x="9466" y="9831"/>
                  </a:lnTo>
                  <a:lnTo>
                    <a:pt x="10123" y="9831"/>
                  </a:lnTo>
                  <a:lnTo>
                    <a:pt x="10439" y="9806"/>
                  </a:lnTo>
                  <a:lnTo>
                    <a:pt x="10756" y="9758"/>
                  </a:lnTo>
                  <a:lnTo>
                    <a:pt x="11072" y="9685"/>
                  </a:lnTo>
                  <a:lnTo>
                    <a:pt x="11388" y="9612"/>
                  </a:lnTo>
                  <a:lnTo>
                    <a:pt x="11680" y="9490"/>
                  </a:lnTo>
                  <a:lnTo>
                    <a:pt x="11972" y="9344"/>
                  </a:lnTo>
                  <a:lnTo>
                    <a:pt x="12264" y="9174"/>
                  </a:lnTo>
                  <a:lnTo>
                    <a:pt x="12532" y="9003"/>
                  </a:lnTo>
                  <a:lnTo>
                    <a:pt x="12775" y="8784"/>
                  </a:lnTo>
                  <a:lnTo>
                    <a:pt x="13019" y="8565"/>
                  </a:lnTo>
                  <a:lnTo>
                    <a:pt x="13213" y="8298"/>
                  </a:lnTo>
                  <a:lnTo>
                    <a:pt x="13432" y="8006"/>
                  </a:lnTo>
                  <a:lnTo>
                    <a:pt x="13627" y="7689"/>
                  </a:lnTo>
                  <a:lnTo>
                    <a:pt x="13773" y="7373"/>
                  </a:lnTo>
                  <a:lnTo>
                    <a:pt x="13895" y="7032"/>
                  </a:lnTo>
                  <a:lnTo>
                    <a:pt x="13968" y="6667"/>
                  </a:lnTo>
                  <a:lnTo>
                    <a:pt x="14041" y="6327"/>
                  </a:lnTo>
                  <a:lnTo>
                    <a:pt x="14089" y="5962"/>
                  </a:lnTo>
                  <a:lnTo>
                    <a:pt x="14114" y="5597"/>
                  </a:lnTo>
                  <a:lnTo>
                    <a:pt x="14114" y="5524"/>
                  </a:lnTo>
                  <a:lnTo>
                    <a:pt x="14114" y="5159"/>
                  </a:lnTo>
                  <a:lnTo>
                    <a:pt x="14114" y="4794"/>
                  </a:lnTo>
                  <a:lnTo>
                    <a:pt x="14041" y="4040"/>
                  </a:lnTo>
                  <a:lnTo>
                    <a:pt x="13992" y="3699"/>
                  </a:lnTo>
                  <a:lnTo>
                    <a:pt x="13895" y="3310"/>
                  </a:lnTo>
                  <a:lnTo>
                    <a:pt x="13968" y="3285"/>
                  </a:lnTo>
                  <a:lnTo>
                    <a:pt x="14649" y="3650"/>
                  </a:lnTo>
                  <a:lnTo>
                    <a:pt x="15184" y="3991"/>
                  </a:lnTo>
                  <a:lnTo>
                    <a:pt x="15671" y="4356"/>
                  </a:lnTo>
                  <a:lnTo>
                    <a:pt x="16157" y="4770"/>
                  </a:lnTo>
                  <a:lnTo>
                    <a:pt x="16620" y="5183"/>
                  </a:lnTo>
                  <a:lnTo>
                    <a:pt x="17058" y="5645"/>
                  </a:lnTo>
                  <a:lnTo>
                    <a:pt x="17471" y="6108"/>
                  </a:lnTo>
                  <a:lnTo>
                    <a:pt x="17861" y="6594"/>
                  </a:lnTo>
                  <a:lnTo>
                    <a:pt x="18226" y="7081"/>
                  </a:lnTo>
                  <a:lnTo>
                    <a:pt x="17788" y="7519"/>
                  </a:lnTo>
                  <a:lnTo>
                    <a:pt x="17350" y="7933"/>
                  </a:lnTo>
                  <a:lnTo>
                    <a:pt x="16887" y="8322"/>
                  </a:lnTo>
                  <a:lnTo>
                    <a:pt x="16425" y="8687"/>
                  </a:lnTo>
                  <a:lnTo>
                    <a:pt x="15938" y="9052"/>
                  </a:lnTo>
                  <a:lnTo>
                    <a:pt x="15427" y="9368"/>
                  </a:lnTo>
                  <a:lnTo>
                    <a:pt x="14892" y="9660"/>
                  </a:lnTo>
                  <a:lnTo>
                    <a:pt x="14333" y="9904"/>
                  </a:lnTo>
                  <a:lnTo>
                    <a:pt x="13773" y="10098"/>
                  </a:lnTo>
                  <a:lnTo>
                    <a:pt x="13213" y="10244"/>
                  </a:lnTo>
                  <a:lnTo>
                    <a:pt x="12654" y="10366"/>
                  </a:lnTo>
                  <a:lnTo>
                    <a:pt x="12070" y="10463"/>
                  </a:lnTo>
                  <a:lnTo>
                    <a:pt x="11510" y="10536"/>
                  </a:lnTo>
                  <a:lnTo>
                    <a:pt x="10926" y="10561"/>
                  </a:lnTo>
                  <a:lnTo>
                    <a:pt x="10342" y="10585"/>
                  </a:lnTo>
                  <a:lnTo>
                    <a:pt x="9758" y="10561"/>
                  </a:lnTo>
                  <a:lnTo>
                    <a:pt x="9174" y="10536"/>
                  </a:lnTo>
                  <a:lnTo>
                    <a:pt x="8614" y="10463"/>
                  </a:lnTo>
                  <a:lnTo>
                    <a:pt x="8030" y="10366"/>
                  </a:lnTo>
                  <a:lnTo>
                    <a:pt x="7471" y="10244"/>
                  </a:lnTo>
                  <a:lnTo>
                    <a:pt x="6911" y="10098"/>
                  </a:lnTo>
                  <a:lnTo>
                    <a:pt x="6352" y="9952"/>
                  </a:lnTo>
                  <a:lnTo>
                    <a:pt x="5792" y="9758"/>
                  </a:lnTo>
                  <a:lnTo>
                    <a:pt x="5257" y="9563"/>
                  </a:lnTo>
                  <a:lnTo>
                    <a:pt x="4648" y="9320"/>
                  </a:lnTo>
                  <a:lnTo>
                    <a:pt x="4040" y="9028"/>
                  </a:lnTo>
                  <a:lnTo>
                    <a:pt x="3748" y="8857"/>
                  </a:lnTo>
                  <a:lnTo>
                    <a:pt x="3456" y="8687"/>
                  </a:lnTo>
                  <a:lnTo>
                    <a:pt x="3188" y="8492"/>
                  </a:lnTo>
                  <a:lnTo>
                    <a:pt x="2921" y="8298"/>
                  </a:lnTo>
                  <a:lnTo>
                    <a:pt x="2750" y="8152"/>
                  </a:lnTo>
                  <a:lnTo>
                    <a:pt x="2604" y="8006"/>
                  </a:lnTo>
                  <a:lnTo>
                    <a:pt x="2337" y="7665"/>
                  </a:lnTo>
                  <a:lnTo>
                    <a:pt x="2069" y="7324"/>
                  </a:lnTo>
                  <a:lnTo>
                    <a:pt x="1899" y="7178"/>
                  </a:lnTo>
                  <a:lnTo>
                    <a:pt x="1753" y="7057"/>
                  </a:lnTo>
                  <a:lnTo>
                    <a:pt x="1874" y="7008"/>
                  </a:lnTo>
                  <a:lnTo>
                    <a:pt x="1972" y="6935"/>
                  </a:lnTo>
                  <a:lnTo>
                    <a:pt x="1996" y="6911"/>
                  </a:lnTo>
                  <a:lnTo>
                    <a:pt x="1996" y="6862"/>
                  </a:lnTo>
                  <a:lnTo>
                    <a:pt x="1996" y="6813"/>
                  </a:lnTo>
                  <a:lnTo>
                    <a:pt x="1972" y="6789"/>
                  </a:lnTo>
                  <a:lnTo>
                    <a:pt x="1947" y="6765"/>
                  </a:lnTo>
                  <a:lnTo>
                    <a:pt x="2239" y="6400"/>
                  </a:lnTo>
                  <a:lnTo>
                    <a:pt x="2531" y="6083"/>
                  </a:lnTo>
                  <a:lnTo>
                    <a:pt x="2872" y="5743"/>
                  </a:lnTo>
                  <a:lnTo>
                    <a:pt x="3213" y="5451"/>
                  </a:lnTo>
                  <a:lnTo>
                    <a:pt x="3943" y="4867"/>
                  </a:lnTo>
                  <a:lnTo>
                    <a:pt x="4673" y="4332"/>
                  </a:lnTo>
                  <a:lnTo>
                    <a:pt x="5135" y="4015"/>
                  </a:lnTo>
                  <a:lnTo>
                    <a:pt x="5622" y="3699"/>
                  </a:lnTo>
                  <a:lnTo>
                    <a:pt x="6108" y="3407"/>
                  </a:lnTo>
                  <a:lnTo>
                    <a:pt x="6595" y="3139"/>
                  </a:lnTo>
                  <a:close/>
                  <a:moveTo>
                    <a:pt x="10853" y="0"/>
                  </a:moveTo>
                  <a:lnTo>
                    <a:pt x="10780" y="49"/>
                  </a:lnTo>
                  <a:lnTo>
                    <a:pt x="10707" y="171"/>
                  </a:lnTo>
                  <a:lnTo>
                    <a:pt x="10658" y="317"/>
                  </a:lnTo>
                  <a:lnTo>
                    <a:pt x="10634" y="487"/>
                  </a:lnTo>
                  <a:lnTo>
                    <a:pt x="10634" y="657"/>
                  </a:lnTo>
                  <a:lnTo>
                    <a:pt x="10099" y="633"/>
                  </a:lnTo>
                  <a:lnTo>
                    <a:pt x="9588" y="633"/>
                  </a:lnTo>
                  <a:lnTo>
                    <a:pt x="9539" y="390"/>
                  </a:lnTo>
                  <a:lnTo>
                    <a:pt x="9442" y="195"/>
                  </a:lnTo>
                  <a:lnTo>
                    <a:pt x="9393" y="146"/>
                  </a:lnTo>
                  <a:lnTo>
                    <a:pt x="9344" y="146"/>
                  </a:lnTo>
                  <a:lnTo>
                    <a:pt x="9271" y="171"/>
                  </a:lnTo>
                  <a:lnTo>
                    <a:pt x="9247" y="219"/>
                  </a:lnTo>
                  <a:lnTo>
                    <a:pt x="9198" y="414"/>
                  </a:lnTo>
                  <a:lnTo>
                    <a:pt x="9198" y="633"/>
                  </a:lnTo>
                  <a:lnTo>
                    <a:pt x="8687" y="657"/>
                  </a:lnTo>
                  <a:lnTo>
                    <a:pt x="8298" y="706"/>
                  </a:lnTo>
                  <a:lnTo>
                    <a:pt x="7933" y="779"/>
                  </a:lnTo>
                  <a:lnTo>
                    <a:pt x="7763" y="171"/>
                  </a:lnTo>
                  <a:lnTo>
                    <a:pt x="7763" y="146"/>
                  </a:lnTo>
                  <a:lnTo>
                    <a:pt x="7690" y="146"/>
                  </a:lnTo>
                  <a:lnTo>
                    <a:pt x="7617" y="317"/>
                  </a:lnTo>
                  <a:lnTo>
                    <a:pt x="7568" y="487"/>
                  </a:lnTo>
                  <a:lnTo>
                    <a:pt x="7568" y="657"/>
                  </a:lnTo>
                  <a:lnTo>
                    <a:pt x="7592" y="852"/>
                  </a:lnTo>
                  <a:lnTo>
                    <a:pt x="7009" y="998"/>
                  </a:lnTo>
                  <a:lnTo>
                    <a:pt x="6449" y="1168"/>
                  </a:lnTo>
                  <a:lnTo>
                    <a:pt x="6376" y="925"/>
                  </a:lnTo>
                  <a:lnTo>
                    <a:pt x="6327" y="682"/>
                  </a:lnTo>
                  <a:lnTo>
                    <a:pt x="6303" y="633"/>
                  </a:lnTo>
                  <a:lnTo>
                    <a:pt x="6230" y="609"/>
                  </a:lnTo>
                  <a:lnTo>
                    <a:pt x="6181" y="633"/>
                  </a:lnTo>
                  <a:lnTo>
                    <a:pt x="6157" y="682"/>
                  </a:lnTo>
                  <a:lnTo>
                    <a:pt x="6108" y="828"/>
                  </a:lnTo>
                  <a:lnTo>
                    <a:pt x="6084" y="998"/>
                  </a:lnTo>
                  <a:lnTo>
                    <a:pt x="6084" y="1144"/>
                  </a:lnTo>
                  <a:lnTo>
                    <a:pt x="6108" y="1290"/>
                  </a:lnTo>
                  <a:lnTo>
                    <a:pt x="5597" y="1509"/>
                  </a:lnTo>
                  <a:lnTo>
                    <a:pt x="5111" y="1728"/>
                  </a:lnTo>
                  <a:lnTo>
                    <a:pt x="4673" y="1947"/>
                  </a:lnTo>
                  <a:lnTo>
                    <a:pt x="4527" y="1631"/>
                  </a:lnTo>
                  <a:lnTo>
                    <a:pt x="4502" y="1631"/>
                  </a:lnTo>
                  <a:lnTo>
                    <a:pt x="4478" y="1606"/>
                  </a:lnTo>
                  <a:lnTo>
                    <a:pt x="4454" y="1631"/>
                  </a:lnTo>
                  <a:lnTo>
                    <a:pt x="4429" y="1655"/>
                  </a:lnTo>
                  <a:lnTo>
                    <a:pt x="4405" y="1874"/>
                  </a:lnTo>
                  <a:lnTo>
                    <a:pt x="4405" y="2093"/>
                  </a:lnTo>
                  <a:lnTo>
                    <a:pt x="3918" y="2385"/>
                  </a:lnTo>
                  <a:lnTo>
                    <a:pt x="3480" y="2701"/>
                  </a:lnTo>
                  <a:lnTo>
                    <a:pt x="3286" y="2872"/>
                  </a:lnTo>
                  <a:lnTo>
                    <a:pt x="3188" y="2628"/>
                  </a:lnTo>
                  <a:lnTo>
                    <a:pt x="3140" y="2531"/>
                  </a:lnTo>
                  <a:lnTo>
                    <a:pt x="3067" y="2434"/>
                  </a:lnTo>
                  <a:lnTo>
                    <a:pt x="3042" y="2434"/>
                  </a:lnTo>
                  <a:lnTo>
                    <a:pt x="2969" y="2482"/>
                  </a:lnTo>
                  <a:lnTo>
                    <a:pt x="2896" y="2555"/>
                  </a:lnTo>
                  <a:lnTo>
                    <a:pt x="2872" y="2653"/>
                  </a:lnTo>
                  <a:lnTo>
                    <a:pt x="2848" y="2726"/>
                  </a:lnTo>
                  <a:lnTo>
                    <a:pt x="2872" y="2823"/>
                  </a:lnTo>
                  <a:lnTo>
                    <a:pt x="2896" y="2920"/>
                  </a:lnTo>
                  <a:lnTo>
                    <a:pt x="2969" y="3139"/>
                  </a:lnTo>
                  <a:lnTo>
                    <a:pt x="2823" y="3285"/>
                  </a:lnTo>
                  <a:lnTo>
                    <a:pt x="2702" y="3456"/>
                  </a:lnTo>
                  <a:lnTo>
                    <a:pt x="2604" y="3650"/>
                  </a:lnTo>
                  <a:lnTo>
                    <a:pt x="2531" y="3845"/>
                  </a:lnTo>
                  <a:lnTo>
                    <a:pt x="2531" y="3894"/>
                  </a:lnTo>
                  <a:lnTo>
                    <a:pt x="2556" y="3942"/>
                  </a:lnTo>
                  <a:lnTo>
                    <a:pt x="2604" y="3991"/>
                  </a:lnTo>
                  <a:lnTo>
                    <a:pt x="2677" y="4015"/>
                  </a:lnTo>
                  <a:lnTo>
                    <a:pt x="2726" y="3991"/>
                  </a:lnTo>
                  <a:lnTo>
                    <a:pt x="2775" y="3967"/>
                  </a:lnTo>
                  <a:lnTo>
                    <a:pt x="3213" y="3529"/>
                  </a:lnTo>
                  <a:lnTo>
                    <a:pt x="3237" y="3577"/>
                  </a:lnTo>
                  <a:lnTo>
                    <a:pt x="3359" y="3723"/>
                  </a:lnTo>
                  <a:lnTo>
                    <a:pt x="3529" y="3869"/>
                  </a:lnTo>
                  <a:lnTo>
                    <a:pt x="3699" y="4040"/>
                  </a:lnTo>
                  <a:lnTo>
                    <a:pt x="3918" y="4161"/>
                  </a:lnTo>
                  <a:lnTo>
                    <a:pt x="3261" y="4672"/>
                  </a:lnTo>
                  <a:lnTo>
                    <a:pt x="3213" y="4648"/>
                  </a:lnTo>
                  <a:lnTo>
                    <a:pt x="2945" y="4575"/>
                  </a:lnTo>
                  <a:lnTo>
                    <a:pt x="2702" y="4478"/>
                  </a:lnTo>
                  <a:lnTo>
                    <a:pt x="2458" y="4356"/>
                  </a:lnTo>
                  <a:lnTo>
                    <a:pt x="2239" y="4186"/>
                  </a:lnTo>
                  <a:lnTo>
                    <a:pt x="2020" y="3991"/>
                  </a:lnTo>
                  <a:lnTo>
                    <a:pt x="1874" y="3772"/>
                  </a:lnTo>
                  <a:lnTo>
                    <a:pt x="1728" y="3529"/>
                  </a:lnTo>
                  <a:lnTo>
                    <a:pt x="1631" y="3285"/>
                  </a:lnTo>
                  <a:lnTo>
                    <a:pt x="1607" y="3237"/>
                  </a:lnTo>
                  <a:lnTo>
                    <a:pt x="1534" y="3237"/>
                  </a:lnTo>
                  <a:lnTo>
                    <a:pt x="1509" y="3285"/>
                  </a:lnTo>
                  <a:lnTo>
                    <a:pt x="1485" y="3407"/>
                  </a:lnTo>
                  <a:lnTo>
                    <a:pt x="1461" y="3553"/>
                  </a:lnTo>
                  <a:lnTo>
                    <a:pt x="1485" y="3699"/>
                  </a:lnTo>
                  <a:lnTo>
                    <a:pt x="1534" y="3845"/>
                  </a:lnTo>
                  <a:lnTo>
                    <a:pt x="1582" y="3967"/>
                  </a:lnTo>
                  <a:lnTo>
                    <a:pt x="1655" y="4113"/>
                  </a:lnTo>
                  <a:lnTo>
                    <a:pt x="1826" y="4380"/>
                  </a:lnTo>
                  <a:lnTo>
                    <a:pt x="2045" y="4599"/>
                  </a:lnTo>
                  <a:lnTo>
                    <a:pt x="2288" y="4794"/>
                  </a:lnTo>
                  <a:lnTo>
                    <a:pt x="2580" y="4940"/>
                  </a:lnTo>
                  <a:lnTo>
                    <a:pt x="2702" y="4989"/>
                  </a:lnTo>
                  <a:lnTo>
                    <a:pt x="2848" y="5037"/>
                  </a:lnTo>
                  <a:lnTo>
                    <a:pt x="2410" y="5427"/>
                  </a:lnTo>
                  <a:lnTo>
                    <a:pt x="2239" y="5621"/>
                  </a:lnTo>
                  <a:lnTo>
                    <a:pt x="2142" y="5573"/>
                  </a:lnTo>
                  <a:lnTo>
                    <a:pt x="2045" y="5524"/>
                  </a:lnTo>
                  <a:lnTo>
                    <a:pt x="1850" y="5475"/>
                  </a:lnTo>
                  <a:lnTo>
                    <a:pt x="1631" y="5451"/>
                  </a:lnTo>
                  <a:lnTo>
                    <a:pt x="1436" y="5402"/>
                  </a:lnTo>
                  <a:lnTo>
                    <a:pt x="1144" y="5305"/>
                  </a:lnTo>
                  <a:lnTo>
                    <a:pt x="877" y="5159"/>
                  </a:lnTo>
                  <a:lnTo>
                    <a:pt x="779" y="5062"/>
                  </a:lnTo>
                  <a:lnTo>
                    <a:pt x="682" y="4964"/>
                  </a:lnTo>
                  <a:lnTo>
                    <a:pt x="585" y="4891"/>
                  </a:lnTo>
                  <a:lnTo>
                    <a:pt x="487" y="4818"/>
                  </a:lnTo>
                  <a:lnTo>
                    <a:pt x="414" y="4818"/>
                  </a:lnTo>
                  <a:lnTo>
                    <a:pt x="390" y="4891"/>
                  </a:lnTo>
                  <a:lnTo>
                    <a:pt x="390" y="4964"/>
                  </a:lnTo>
                  <a:lnTo>
                    <a:pt x="390" y="5110"/>
                  </a:lnTo>
                  <a:lnTo>
                    <a:pt x="439" y="5232"/>
                  </a:lnTo>
                  <a:lnTo>
                    <a:pt x="536" y="5354"/>
                  </a:lnTo>
                  <a:lnTo>
                    <a:pt x="658" y="5475"/>
                  </a:lnTo>
                  <a:lnTo>
                    <a:pt x="779" y="5573"/>
                  </a:lnTo>
                  <a:lnTo>
                    <a:pt x="1023" y="5718"/>
                  </a:lnTo>
                  <a:lnTo>
                    <a:pt x="1193" y="5791"/>
                  </a:lnTo>
                  <a:lnTo>
                    <a:pt x="1412" y="5864"/>
                  </a:lnTo>
                  <a:lnTo>
                    <a:pt x="1655" y="5937"/>
                  </a:lnTo>
                  <a:lnTo>
                    <a:pt x="1899" y="5962"/>
                  </a:lnTo>
                  <a:lnTo>
                    <a:pt x="1777" y="6108"/>
                  </a:lnTo>
                  <a:lnTo>
                    <a:pt x="1655" y="6278"/>
                  </a:lnTo>
                  <a:lnTo>
                    <a:pt x="1558" y="6473"/>
                  </a:lnTo>
                  <a:lnTo>
                    <a:pt x="1485" y="6643"/>
                  </a:lnTo>
                  <a:lnTo>
                    <a:pt x="1144" y="6643"/>
                  </a:lnTo>
                  <a:lnTo>
                    <a:pt x="877" y="6594"/>
                  </a:lnTo>
                  <a:lnTo>
                    <a:pt x="609" y="6521"/>
                  </a:lnTo>
                  <a:lnTo>
                    <a:pt x="366" y="6400"/>
                  </a:lnTo>
                  <a:lnTo>
                    <a:pt x="122" y="6229"/>
                  </a:lnTo>
                  <a:lnTo>
                    <a:pt x="49" y="6229"/>
                  </a:lnTo>
                  <a:lnTo>
                    <a:pt x="1" y="6254"/>
                  </a:lnTo>
                  <a:lnTo>
                    <a:pt x="1" y="6302"/>
                  </a:lnTo>
                  <a:lnTo>
                    <a:pt x="74" y="6424"/>
                  </a:lnTo>
                  <a:lnTo>
                    <a:pt x="147" y="6546"/>
                  </a:lnTo>
                  <a:lnTo>
                    <a:pt x="220" y="6643"/>
                  </a:lnTo>
                  <a:lnTo>
                    <a:pt x="317" y="6740"/>
                  </a:lnTo>
                  <a:lnTo>
                    <a:pt x="439" y="6813"/>
                  </a:lnTo>
                  <a:lnTo>
                    <a:pt x="560" y="6862"/>
                  </a:lnTo>
                  <a:lnTo>
                    <a:pt x="804" y="6984"/>
                  </a:lnTo>
                  <a:lnTo>
                    <a:pt x="1071" y="7032"/>
                  </a:lnTo>
                  <a:lnTo>
                    <a:pt x="1363" y="7081"/>
                  </a:lnTo>
                  <a:lnTo>
                    <a:pt x="1680" y="7568"/>
                  </a:lnTo>
                  <a:lnTo>
                    <a:pt x="2020" y="8006"/>
                  </a:lnTo>
                  <a:lnTo>
                    <a:pt x="2410" y="8419"/>
                  </a:lnTo>
                  <a:lnTo>
                    <a:pt x="2848" y="8784"/>
                  </a:lnTo>
                  <a:lnTo>
                    <a:pt x="3286" y="9125"/>
                  </a:lnTo>
                  <a:lnTo>
                    <a:pt x="3772" y="9417"/>
                  </a:lnTo>
                  <a:lnTo>
                    <a:pt x="4283" y="9685"/>
                  </a:lnTo>
                  <a:lnTo>
                    <a:pt x="4819" y="9928"/>
                  </a:lnTo>
                  <a:lnTo>
                    <a:pt x="5403" y="10147"/>
                  </a:lnTo>
                  <a:lnTo>
                    <a:pt x="5987" y="10342"/>
                  </a:lnTo>
                  <a:lnTo>
                    <a:pt x="6571" y="10536"/>
                  </a:lnTo>
                  <a:lnTo>
                    <a:pt x="7155" y="10682"/>
                  </a:lnTo>
                  <a:lnTo>
                    <a:pt x="7763" y="10828"/>
                  </a:lnTo>
                  <a:lnTo>
                    <a:pt x="8371" y="10926"/>
                  </a:lnTo>
                  <a:lnTo>
                    <a:pt x="8979" y="11023"/>
                  </a:lnTo>
                  <a:lnTo>
                    <a:pt x="9612" y="11072"/>
                  </a:lnTo>
                  <a:lnTo>
                    <a:pt x="10220" y="11096"/>
                  </a:lnTo>
                  <a:lnTo>
                    <a:pt x="10829" y="11072"/>
                  </a:lnTo>
                  <a:lnTo>
                    <a:pt x="11461" y="11047"/>
                  </a:lnTo>
                  <a:lnTo>
                    <a:pt x="12070" y="10974"/>
                  </a:lnTo>
                  <a:lnTo>
                    <a:pt x="12678" y="10877"/>
                  </a:lnTo>
                  <a:lnTo>
                    <a:pt x="13286" y="10755"/>
                  </a:lnTo>
                  <a:lnTo>
                    <a:pt x="13870" y="10585"/>
                  </a:lnTo>
                  <a:lnTo>
                    <a:pt x="14454" y="10390"/>
                  </a:lnTo>
                  <a:lnTo>
                    <a:pt x="15063" y="10147"/>
                  </a:lnTo>
                  <a:lnTo>
                    <a:pt x="15622" y="9831"/>
                  </a:lnTo>
                  <a:lnTo>
                    <a:pt x="16182" y="9514"/>
                  </a:lnTo>
                  <a:lnTo>
                    <a:pt x="16693" y="9149"/>
                  </a:lnTo>
                  <a:lnTo>
                    <a:pt x="17204" y="8736"/>
                  </a:lnTo>
                  <a:lnTo>
                    <a:pt x="17690" y="8322"/>
                  </a:lnTo>
                  <a:lnTo>
                    <a:pt x="18153" y="7884"/>
                  </a:lnTo>
                  <a:lnTo>
                    <a:pt x="18615" y="7446"/>
                  </a:lnTo>
                  <a:lnTo>
                    <a:pt x="18639" y="7397"/>
                  </a:lnTo>
                  <a:lnTo>
                    <a:pt x="18761" y="7373"/>
                  </a:lnTo>
                  <a:lnTo>
                    <a:pt x="18858" y="7300"/>
                  </a:lnTo>
                  <a:lnTo>
                    <a:pt x="19029" y="7300"/>
                  </a:lnTo>
                  <a:lnTo>
                    <a:pt x="19175" y="7276"/>
                  </a:lnTo>
                  <a:lnTo>
                    <a:pt x="19321" y="7227"/>
                  </a:lnTo>
                  <a:lnTo>
                    <a:pt x="19467" y="7178"/>
                  </a:lnTo>
                  <a:lnTo>
                    <a:pt x="19613" y="7105"/>
                  </a:lnTo>
                  <a:lnTo>
                    <a:pt x="19734" y="7008"/>
                  </a:lnTo>
                  <a:lnTo>
                    <a:pt x="19807" y="6886"/>
                  </a:lnTo>
                  <a:lnTo>
                    <a:pt x="19880" y="6765"/>
                  </a:lnTo>
                  <a:lnTo>
                    <a:pt x="19880" y="6716"/>
                  </a:lnTo>
                  <a:lnTo>
                    <a:pt x="19880" y="6667"/>
                  </a:lnTo>
                  <a:lnTo>
                    <a:pt x="19832" y="6619"/>
                  </a:lnTo>
                  <a:lnTo>
                    <a:pt x="19807" y="6570"/>
                  </a:lnTo>
                  <a:lnTo>
                    <a:pt x="19710" y="6546"/>
                  </a:lnTo>
                  <a:lnTo>
                    <a:pt x="19661" y="6546"/>
                  </a:lnTo>
                  <a:lnTo>
                    <a:pt x="19613" y="6570"/>
                  </a:lnTo>
                  <a:lnTo>
                    <a:pt x="19467" y="6643"/>
                  </a:lnTo>
                  <a:lnTo>
                    <a:pt x="19369" y="6716"/>
                  </a:lnTo>
                  <a:lnTo>
                    <a:pt x="19248" y="6789"/>
                  </a:lnTo>
                  <a:lnTo>
                    <a:pt x="19102" y="6862"/>
                  </a:lnTo>
                  <a:lnTo>
                    <a:pt x="18858" y="6911"/>
                  </a:lnTo>
                  <a:lnTo>
                    <a:pt x="18566" y="6521"/>
                  </a:lnTo>
                  <a:lnTo>
                    <a:pt x="18250" y="6132"/>
                  </a:lnTo>
                  <a:lnTo>
                    <a:pt x="18420" y="6108"/>
                  </a:lnTo>
                  <a:lnTo>
                    <a:pt x="18664" y="6059"/>
                  </a:lnTo>
                  <a:lnTo>
                    <a:pt x="18956" y="5962"/>
                  </a:lnTo>
                  <a:lnTo>
                    <a:pt x="19077" y="5889"/>
                  </a:lnTo>
                  <a:lnTo>
                    <a:pt x="19199" y="5816"/>
                  </a:lnTo>
                  <a:lnTo>
                    <a:pt x="19272" y="5718"/>
                  </a:lnTo>
                  <a:lnTo>
                    <a:pt x="19321" y="5597"/>
                  </a:lnTo>
                  <a:lnTo>
                    <a:pt x="19321" y="5548"/>
                  </a:lnTo>
                  <a:lnTo>
                    <a:pt x="19321" y="5500"/>
                  </a:lnTo>
                  <a:lnTo>
                    <a:pt x="19296" y="5475"/>
                  </a:lnTo>
                  <a:lnTo>
                    <a:pt x="19248" y="5451"/>
                  </a:lnTo>
                  <a:lnTo>
                    <a:pt x="19150" y="5451"/>
                  </a:lnTo>
                  <a:lnTo>
                    <a:pt x="19053" y="5475"/>
                  </a:lnTo>
                  <a:lnTo>
                    <a:pt x="18858" y="5548"/>
                  </a:lnTo>
                  <a:lnTo>
                    <a:pt x="18688" y="5621"/>
                  </a:lnTo>
                  <a:lnTo>
                    <a:pt x="18493" y="5718"/>
                  </a:lnTo>
                  <a:lnTo>
                    <a:pt x="18226" y="5767"/>
                  </a:lnTo>
                  <a:lnTo>
                    <a:pt x="17958" y="5791"/>
                  </a:lnTo>
                  <a:lnTo>
                    <a:pt x="17496" y="5281"/>
                  </a:lnTo>
                  <a:lnTo>
                    <a:pt x="17690" y="5281"/>
                  </a:lnTo>
                  <a:lnTo>
                    <a:pt x="17885" y="5256"/>
                  </a:lnTo>
                  <a:lnTo>
                    <a:pt x="18080" y="5208"/>
                  </a:lnTo>
                  <a:lnTo>
                    <a:pt x="18274" y="5135"/>
                  </a:lnTo>
                  <a:lnTo>
                    <a:pt x="18591" y="4964"/>
                  </a:lnTo>
                  <a:lnTo>
                    <a:pt x="18761" y="4867"/>
                  </a:lnTo>
                  <a:lnTo>
                    <a:pt x="18931" y="4745"/>
                  </a:lnTo>
                  <a:lnTo>
                    <a:pt x="19077" y="4599"/>
                  </a:lnTo>
                  <a:lnTo>
                    <a:pt x="19199" y="4453"/>
                  </a:lnTo>
                  <a:lnTo>
                    <a:pt x="19272" y="4307"/>
                  </a:lnTo>
                  <a:lnTo>
                    <a:pt x="19296" y="4234"/>
                  </a:lnTo>
                  <a:lnTo>
                    <a:pt x="19296" y="4137"/>
                  </a:lnTo>
                  <a:lnTo>
                    <a:pt x="19296" y="4088"/>
                  </a:lnTo>
                  <a:lnTo>
                    <a:pt x="19272" y="4064"/>
                  </a:lnTo>
                  <a:lnTo>
                    <a:pt x="19199" y="4064"/>
                  </a:lnTo>
                  <a:lnTo>
                    <a:pt x="19077" y="4088"/>
                  </a:lnTo>
                  <a:lnTo>
                    <a:pt x="18956" y="4137"/>
                  </a:lnTo>
                  <a:lnTo>
                    <a:pt x="18737" y="4307"/>
                  </a:lnTo>
                  <a:lnTo>
                    <a:pt x="18518" y="4478"/>
                  </a:lnTo>
                  <a:lnTo>
                    <a:pt x="18323" y="4648"/>
                  </a:lnTo>
                  <a:lnTo>
                    <a:pt x="18031" y="4794"/>
                  </a:lnTo>
                  <a:lnTo>
                    <a:pt x="17763" y="4867"/>
                  </a:lnTo>
                  <a:lnTo>
                    <a:pt x="17447" y="4916"/>
                  </a:lnTo>
                  <a:lnTo>
                    <a:pt x="17155" y="4916"/>
                  </a:lnTo>
                  <a:lnTo>
                    <a:pt x="16620" y="4429"/>
                  </a:lnTo>
                  <a:lnTo>
                    <a:pt x="16839" y="4186"/>
                  </a:lnTo>
                  <a:lnTo>
                    <a:pt x="17058" y="3967"/>
                  </a:lnTo>
                  <a:lnTo>
                    <a:pt x="17277" y="3748"/>
                  </a:lnTo>
                  <a:lnTo>
                    <a:pt x="17593" y="3918"/>
                  </a:lnTo>
                  <a:lnTo>
                    <a:pt x="17909" y="4088"/>
                  </a:lnTo>
                  <a:lnTo>
                    <a:pt x="18031" y="4113"/>
                  </a:lnTo>
                  <a:lnTo>
                    <a:pt x="18128" y="4113"/>
                  </a:lnTo>
                  <a:lnTo>
                    <a:pt x="18201" y="4040"/>
                  </a:lnTo>
                  <a:lnTo>
                    <a:pt x="18274" y="3967"/>
                  </a:lnTo>
                  <a:lnTo>
                    <a:pt x="18299" y="3894"/>
                  </a:lnTo>
                  <a:lnTo>
                    <a:pt x="18299" y="3796"/>
                  </a:lnTo>
                  <a:lnTo>
                    <a:pt x="18250" y="3723"/>
                  </a:lnTo>
                  <a:lnTo>
                    <a:pt x="18177" y="3650"/>
                  </a:lnTo>
                  <a:lnTo>
                    <a:pt x="17885" y="3504"/>
                  </a:lnTo>
                  <a:lnTo>
                    <a:pt x="17593" y="3358"/>
                  </a:lnTo>
                  <a:lnTo>
                    <a:pt x="17690" y="3212"/>
                  </a:lnTo>
                  <a:lnTo>
                    <a:pt x="17763" y="3042"/>
                  </a:lnTo>
                  <a:lnTo>
                    <a:pt x="17763" y="3018"/>
                  </a:lnTo>
                  <a:lnTo>
                    <a:pt x="17739" y="2993"/>
                  </a:lnTo>
                  <a:lnTo>
                    <a:pt x="17690" y="2993"/>
                  </a:lnTo>
                  <a:lnTo>
                    <a:pt x="17423" y="3237"/>
                  </a:lnTo>
                  <a:lnTo>
                    <a:pt x="16376" y="2555"/>
                  </a:lnTo>
                  <a:lnTo>
                    <a:pt x="16693" y="2190"/>
                  </a:lnTo>
                  <a:lnTo>
                    <a:pt x="16717" y="2142"/>
                  </a:lnTo>
                  <a:lnTo>
                    <a:pt x="16693" y="2069"/>
                  </a:lnTo>
                  <a:lnTo>
                    <a:pt x="16668" y="2044"/>
                  </a:lnTo>
                  <a:lnTo>
                    <a:pt x="16595" y="2020"/>
                  </a:lnTo>
                  <a:lnTo>
                    <a:pt x="16449" y="2093"/>
                  </a:lnTo>
                  <a:lnTo>
                    <a:pt x="16303" y="2166"/>
                  </a:lnTo>
                  <a:lnTo>
                    <a:pt x="16036" y="2361"/>
                  </a:lnTo>
                  <a:lnTo>
                    <a:pt x="15914" y="2288"/>
                  </a:lnTo>
                  <a:lnTo>
                    <a:pt x="15354" y="2020"/>
                  </a:lnTo>
                  <a:lnTo>
                    <a:pt x="14795" y="1752"/>
                  </a:lnTo>
                  <a:lnTo>
                    <a:pt x="15087" y="1290"/>
                  </a:lnTo>
                  <a:lnTo>
                    <a:pt x="15087" y="1266"/>
                  </a:lnTo>
                  <a:lnTo>
                    <a:pt x="15063" y="1266"/>
                  </a:lnTo>
                  <a:lnTo>
                    <a:pt x="14795" y="1436"/>
                  </a:lnTo>
                  <a:lnTo>
                    <a:pt x="14552" y="1655"/>
                  </a:lnTo>
                  <a:lnTo>
                    <a:pt x="14089" y="1460"/>
                  </a:lnTo>
                  <a:lnTo>
                    <a:pt x="13603" y="1290"/>
                  </a:lnTo>
                  <a:lnTo>
                    <a:pt x="13140" y="1144"/>
                  </a:lnTo>
                  <a:lnTo>
                    <a:pt x="12702" y="1022"/>
                  </a:lnTo>
                  <a:lnTo>
                    <a:pt x="12775" y="706"/>
                  </a:lnTo>
                  <a:lnTo>
                    <a:pt x="12800" y="536"/>
                  </a:lnTo>
                  <a:lnTo>
                    <a:pt x="12800" y="365"/>
                  </a:lnTo>
                  <a:lnTo>
                    <a:pt x="12775" y="317"/>
                  </a:lnTo>
                  <a:lnTo>
                    <a:pt x="12751" y="292"/>
                  </a:lnTo>
                  <a:lnTo>
                    <a:pt x="12702" y="292"/>
                  </a:lnTo>
                  <a:lnTo>
                    <a:pt x="12654" y="341"/>
                  </a:lnTo>
                  <a:lnTo>
                    <a:pt x="12532" y="560"/>
                  </a:lnTo>
                  <a:lnTo>
                    <a:pt x="12337" y="925"/>
                  </a:lnTo>
                  <a:lnTo>
                    <a:pt x="11705" y="803"/>
                  </a:lnTo>
                  <a:lnTo>
                    <a:pt x="11072" y="706"/>
                  </a:lnTo>
                  <a:lnTo>
                    <a:pt x="11072" y="511"/>
                  </a:lnTo>
                  <a:lnTo>
                    <a:pt x="11072" y="317"/>
                  </a:lnTo>
                  <a:lnTo>
                    <a:pt x="11072" y="244"/>
                  </a:lnTo>
                  <a:lnTo>
                    <a:pt x="11048" y="146"/>
                  </a:lnTo>
                  <a:lnTo>
                    <a:pt x="10999" y="73"/>
                  </a:lnTo>
                  <a:lnTo>
                    <a:pt x="10950" y="25"/>
                  </a:lnTo>
                  <a:lnTo>
                    <a:pt x="109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236B5A4-A024-09CE-EC37-80C10873D558}"/>
              </a:ext>
            </a:extLst>
          </p:cNvPr>
          <p:cNvGrpSpPr/>
          <p:nvPr/>
        </p:nvGrpSpPr>
        <p:grpSpPr>
          <a:xfrm>
            <a:off x="6808022" y="3849011"/>
            <a:ext cx="1633240" cy="739820"/>
            <a:chOff x="6895160" y="3820566"/>
            <a:chExt cx="1633240" cy="739820"/>
          </a:xfrm>
        </p:grpSpPr>
        <p:sp>
          <p:nvSpPr>
            <p:cNvPr id="13" name="Shape 291">
              <a:extLst>
                <a:ext uri="{FF2B5EF4-FFF2-40B4-BE49-F238E27FC236}">
                  <a16:creationId xmlns:a16="http://schemas.microsoft.com/office/drawing/2014/main" id="{23C6085C-3E07-AE5F-0041-C81A376B03EA}"/>
                </a:ext>
              </a:extLst>
            </p:cNvPr>
            <p:cNvSpPr/>
            <p:nvPr/>
          </p:nvSpPr>
          <p:spPr>
            <a:xfrm>
              <a:off x="7332033" y="3929228"/>
              <a:ext cx="496242" cy="564893"/>
            </a:xfrm>
            <a:custGeom>
              <a:avLst/>
              <a:gdLst/>
              <a:ahLst/>
              <a:cxnLst/>
              <a:rect l="0" t="0" r="0" b="0"/>
              <a:pathLst>
                <a:path w="14430" h="16206" extrusionOk="0">
                  <a:moveTo>
                    <a:pt x="13724" y="584"/>
                  </a:moveTo>
                  <a:lnTo>
                    <a:pt x="13724" y="974"/>
                  </a:lnTo>
                  <a:lnTo>
                    <a:pt x="13748" y="2312"/>
                  </a:lnTo>
                  <a:lnTo>
                    <a:pt x="13772" y="3139"/>
                  </a:lnTo>
                  <a:lnTo>
                    <a:pt x="13821" y="3966"/>
                  </a:lnTo>
                  <a:lnTo>
                    <a:pt x="13967" y="5621"/>
                  </a:lnTo>
                  <a:lnTo>
                    <a:pt x="13991" y="6375"/>
                  </a:lnTo>
                  <a:lnTo>
                    <a:pt x="14016" y="7154"/>
                  </a:lnTo>
                  <a:lnTo>
                    <a:pt x="13991" y="7908"/>
                  </a:lnTo>
                  <a:lnTo>
                    <a:pt x="13967" y="8687"/>
                  </a:lnTo>
                  <a:lnTo>
                    <a:pt x="13918" y="9441"/>
                  </a:lnTo>
                  <a:lnTo>
                    <a:pt x="13870" y="10195"/>
                  </a:lnTo>
                  <a:lnTo>
                    <a:pt x="13699" y="11728"/>
                  </a:lnTo>
                  <a:lnTo>
                    <a:pt x="13602" y="11972"/>
                  </a:lnTo>
                  <a:lnTo>
                    <a:pt x="13480" y="12191"/>
                  </a:lnTo>
                  <a:lnTo>
                    <a:pt x="13359" y="12361"/>
                  </a:lnTo>
                  <a:lnTo>
                    <a:pt x="13188" y="12531"/>
                  </a:lnTo>
                  <a:lnTo>
                    <a:pt x="13261" y="12361"/>
                  </a:lnTo>
                  <a:lnTo>
                    <a:pt x="13286" y="12191"/>
                  </a:lnTo>
                  <a:lnTo>
                    <a:pt x="13334" y="12020"/>
                  </a:lnTo>
                  <a:lnTo>
                    <a:pt x="13334" y="11850"/>
                  </a:lnTo>
                  <a:lnTo>
                    <a:pt x="13310" y="11777"/>
                  </a:lnTo>
                  <a:lnTo>
                    <a:pt x="13286" y="11704"/>
                  </a:lnTo>
                  <a:lnTo>
                    <a:pt x="13237" y="11680"/>
                  </a:lnTo>
                  <a:lnTo>
                    <a:pt x="13188" y="11704"/>
                  </a:lnTo>
                  <a:lnTo>
                    <a:pt x="13091" y="11826"/>
                  </a:lnTo>
                  <a:lnTo>
                    <a:pt x="12994" y="11972"/>
                  </a:lnTo>
                  <a:lnTo>
                    <a:pt x="12872" y="12288"/>
                  </a:lnTo>
                  <a:lnTo>
                    <a:pt x="12726" y="12580"/>
                  </a:lnTo>
                  <a:lnTo>
                    <a:pt x="12677" y="12750"/>
                  </a:lnTo>
                  <a:lnTo>
                    <a:pt x="12653" y="12896"/>
                  </a:lnTo>
                  <a:lnTo>
                    <a:pt x="12337" y="13018"/>
                  </a:lnTo>
                  <a:lnTo>
                    <a:pt x="12337" y="13018"/>
                  </a:lnTo>
                  <a:lnTo>
                    <a:pt x="12385" y="12799"/>
                  </a:lnTo>
                  <a:lnTo>
                    <a:pt x="12483" y="12604"/>
                  </a:lnTo>
                  <a:lnTo>
                    <a:pt x="12604" y="12312"/>
                  </a:lnTo>
                  <a:lnTo>
                    <a:pt x="12677" y="12142"/>
                  </a:lnTo>
                  <a:lnTo>
                    <a:pt x="12677" y="12069"/>
                  </a:lnTo>
                  <a:lnTo>
                    <a:pt x="12677" y="11996"/>
                  </a:lnTo>
                  <a:lnTo>
                    <a:pt x="12653" y="11972"/>
                  </a:lnTo>
                  <a:lnTo>
                    <a:pt x="12580" y="11972"/>
                  </a:lnTo>
                  <a:lnTo>
                    <a:pt x="12507" y="12020"/>
                  </a:lnTo>
                  <a:lnTo>
                    <a:pt x="12434" y="12069"/>
                  </a:lnTo>
                  <a:lnTo>
                    <a:pt x="12361" y="12142"/>
                  </a:lnTo>
                  <a:lnTo>
                    <a:pt x="12239" y="12312"/>
                  </a:lnTo>
                  <a:lnTo>
                    <a:pt x="12142" y="12458"/>
                  </a:lnTo>
                  <a:lnTo>
                    <a:pt x="11996" y="12775"/>
                  </a:lnTo>
                  <a:lnTo>
                    <a:pt x="11947" y="12921"/>
                  </a:lnTo>
                  <a:lnTo>
                    <a:pt x="11899" y="13091"/>
                  </a:lnTo>
                  <a:lnTo>
                    <a:pt x="11461" y="13140"/>
                  </a:lnTo>
                  <a:lnTo>
                    <a:pt x="11704" y="12604"/>
                  </a:lnTo>
                  <a:lnTo>
                    <a:pt x="11777" y="12483"/>
                  </a:lnTo>
                  <a:lnTo>
                    <a:pt x="11874" y="12264"/>
                  </a:lnTo>
                  <a:lnTo>
                    <a:pt x="11923" y="12142"/>
                  </a:lnTo>
                  <a:lnTo>
                    <a:pt x="11947" y="12045"/>
                  </a:lnTo>
                  <a:lnTo>
                    <a:pt x="11947" y="11972"/>
                  </a:lnTo>
                  <a:lnTo>
                    <a:pt x="11923" y="11923"/>
                  </a:lnTo>
                  <a:lnTo>
                    <a:pt x="11850" y="11899"/>
                  </a:lnTo>
                  <a:lnTo>
                    <a:pt x="11753" y="11923"/>
                  </a:lnTo>
                  <a:lnTo>
                    <a:pt x="11680" y="11996"/>
                  </a:lnTo>
                  <a:lnTo>
                    <a:pt x="11582" y="12069"/>
                  </a:lnTo>
                  <a:lnTo>
                    <a:pt x="11461" y="12264"/>
                  </a:lnTo>
                  <a:lnTo>
                    <a:pt x="11363" y="12410"/>
                  </a:lnTo>
                  <a:lnTo>
                    <a:pt x="11169" y="12702"/>
                  </a:lnTo>
                  <a:lnTo>
                    <a:pt x="11071" y="12896"/>
                  </a:lnTo>
                  <a:lnTo>
                    <a:pt x="10974" y="13091"/>
                  </a:lnTo>
                  <a:lnTo>
                    <a:pt x="10731" y="13042"/>
                  </a:lnTo>
                  <a:lnTo>
                    <a:pt x="10804" y="12848"/>
                  </a:lnTo>
                  <a:lnTo>
                    <a:pt x="11023" y="12385"/>
                  </a:lnTo>
                  <a:lnTo>
                    <a:pt x="11120" y="12166"/>
                  </a:lnTo>
                  <a:lnTo>
                    <a:pt x="11144" y="12045"/>
                  </a:lnTo>
                  <a:lnTo>
                    <a:pt x="11169" y="11923"/>
                  </a:lnTo>
                  <a:lnTo>
                    <a:pt x="11144" y="11874"/>
                  </a:lnTo>
                  <a:lnTo>
                    <a:pt x="11120" y="11850"/>
                  </a:lnTo>
                  <a:lnTo>
                    <a:pt x="11071" y="11850"/>
                  </a:lnTo>
                  <a:lnTo>
                    <a:pt x="10974" y="11947"/>
                  </a:lnTo>
                  <a:lnTo>
                    <a:pt x="10877" y="12020"/>
                  </a:lnTo>
                  <a:lnTo>
                    <a:pt x="10731" y="12215"/>
                  </a:lnTo>
                  <a:lnTo>
                    <a:pt x="10609" y="12434"/>
                  </a:lnTo>
                  <a:lnTo>
                    <a:pt x="10487" y="12653"/>
                  </a:lnTo>
                  <a:lnTo>
                    <a:pt x="10341" y="12921"/>
                  </a:lnTo>
                  <a:lnTo>
                    <a:pt x="10147" y="12799"/>
                  </a:lnTo>
                  <a:lnTo>
                    <a:pt x="10098" y="12775"/>
                  </a:lnTo>
                  <a:lnTo>
                    <a:pt x="10171" y="12653"/>
                  </a:lnTo>
                  <a:lnTo>
                    <a:pt x="10244" y="12531"/>
                  </a:lnTo>
                  <a:lnTo>
                    <a:pt x="10390" y="12264"/>
                  </a:lnTo>
                  <a:lnTo>
                    <a:pt x="10439" y="12118"/>
                  </a:lnTo>
                  <a:lnTo>
                    <a:pt x="10463" y="11996"/>
                  </a:lnTo>
                  <a:lnTo>
                    <a:pt x="10439" y="11874"/>
                  </a:lnTo>
                  <a:lnTo>
                    <a:pt x="10390" y="11753"/>
                  </a:lnTo>
                  <a:lnTo>
                    <a:pt x="10341" y="11728"/>
                  </a:lnTo>
                  <a:lnTo>
                    <a:pt x="10293" y="11753"/>
                  </a:lnTo>
                  <a:lnTo>
                    <a:pt x="10171" y="11850"/>
                  </a:lnTo>
                  <a:lnTo>
                    <a:pt x="10074" y="11996"/>
                  </a:lnTo>
                  <a:lnTo>
                    <a:pt x="9879" y="12288"/>
                  </a:lnTo>
                  <a:lnTo>
                    <a:pt x="9806" y="12385"/>
                  </a:lnTo>
                  <a:lnTo>
                    <a:pt x="9782" y="12191"/>
                  </a:lnTo>
                  <a:lnTo>
                    <a:pt x="9782" y="11996"/>
                  </a:lnTo>
                  <a:lnTo>
                    <a:pt x="9806" y="11801"/>
                  </a:lnTo>
                  <a:lnTo>
                    <a:pt x="9879" y="11607"/>
                  </a:lnTo>
                  <a:lnTo>
                    <a:pt x="9976" y="11436"/>
                  </a:lnTo>
                  <a:lnTo>
                    <a:pt x="10098" y="11266"/>
                  </a:lnTo>
                  <a:lnTo>
                    <a:pt x="10244" y="11120"/>
                  </a:lnTo>
                  <a:lnTo>
                    <a:pt x="10390" y="10998"/>
                  </a:lnTo>
                  <a:lnTo>
                    <a:pt x="10633" y="10877"/>
                  </a:lnTo>
                  <a:lnTo>
                    <a:pt x="10901" y="10804"/>
                  </a:lnTo>
                  <a:lnTo>
                    <a:pt x="11169" y="10755"/>
                  </a:lnTo>
                  <a:lnTo>
                    <a:pt x="11436" y="10731"/>
                  </a:lnTo>
                  <a:lnTo>
                    <a:pt x="11728" y="10682"/>
                  </a:lnTo>
                  <a:lnTo>
                    <a:pt x="11972" y="10609"/>
                  </a:lnTo>
                  <a:lnTo>
                    <a:pt x="12215" y="10512"/>
                  </a:lnTo>
                  <a:lnTo>
                    <a:pt x="12312" y="10439"/>
                  </a:lnTo>
                  <a:lnTo>
                    <a:pt x="12434" y="10341"/>
                  </a:lnTo>
                  <a:lnTo>
                    <a:pt x="12507" y="10341"/>
                  </a:lnTo>
                  <a:lnTo>
                    <a:pt x="12580" y="10317"/>
                  </a:lnTo>
                  <a:lnTo>
                    <a:pt x="12629" y="10244"/>
                  </a:lnTo>
                  <a:lnTo>
                    <a:pt x="12653" y="10171"/>
                  </a:lnTo>
                  <a:lnTo>
                    <a:pt x="12653" y="9830"/>
                  </a:lnTo>
                  <a:lnTo>
                    <a:pt x="12653" y="9514"/>
                  </a:lnTo>
                  <a:lnTo>
                    <a:pt x="12653" y="9198"/>
                  </a:lnTo>
                  <a:lnTo>
                    <a:pt x="12653" y="8857"/>
                  </a:lnTo>
                  <a:lnTo>
                    <a:pt x="12726" y="8030"/>
                  </a:lnTo>
                  <a:lnTo>
                    <a:pt x="12823" y="7203"/>
                  </a:lnTo>
                  <a:lnTo>
                    <a:pt x="12848" y="6789"/>
                  </a:lnTo>
                  <a:lnTo>
                    <a:pt x="12848" y="6375"/>
                  </a:lnTo>
                  <a:lnTo>
                    <a:pt x="12823" y="5548"/>
                  </a:lnTo>
                  <a:lnTo>
                    <a:pt x="12848" y="5232"/>
                  </a:lnTo>
                  <a:lnTo>
                    <a:pt x="12872" y="4842"/>
                  </a:lnTo>
                  <a:lnTo>
                    <a:pt x="12872" y="4648"/>
                  </a:lnTo>
                  <a:lnTo>
                    <a:pt x="12848" y="4477"/>
                  </a:lnTo>
                  <a:lnTo>
                    <a:pt x="12799" y="4307"/>
                  </a:lnTo>
                  <a:lnTo>
                    <a:pt x="12726" y="4161"/>
                  </a:lnTo>
                  <a:lnTo>
                    <a:pt x="12775" y="4112"/>
                  </a:lnTo>
                  <a:lnTo>
                    <a:pt x="12799" y="4039"/>
                  </a:lnTo>
                  <a:lnTo>
                    <a:pt x="12823" y="3966"/>
                  </a:lnTo>
                  <a:lnTo>
                    <a:pt x="12799" y="3893"/>
                  </a:lnTo>
                  <a:lnTo>
                    <a:pt x="12750" y="3820"/>
                  </a:lnTo>
                  <a:lnTo>
                    <a:pt x="12702" y="3772"/>
                  </a:lnTo>
                  <a:lnTo>
                    <a:pt x="12604" y="3747"/>
                  </a:lnTo>
                  <a:lnTo>
                    <a:pt x="12531" y="3747"/>
                  </a:lnTo>
                  <a:lnTo>
                    <a:pt x="12045" y="3869"/>
                  </a:lnTo>
                  <a:lnTo>
                    <a:pt x="11558" y="3991"/>
                  </a:lnTo>
                  <a:lnTo>
                    <a:pt x="10585" y="4258"/>
                  </a:lnTo>
                  <a:lnTo>
                    <a:pt x="8468" y="4794"/>
                  </a:lnTo>
                  <a:lnTo>
                    <a:pt x="7446" y="5061"/>
                  </a:lnTo>
                  <a:lnTo>
                    <a:pt x="6959" y="5207"/>
                  </a:lnTo>
                  <a:lnTo>
                    <a:pt x="6448" y="5378"/>
                  </a:lnTo>
                  <a:lnTo>
                    <a:pt x="5962" y="5548"/>
                  </a:lnTo>
                  <a:lnTo>
                    <a:pt x="5499" y="5743"/>
                  </a:lnTo>
                  <a:lnTo>
                    <a:pt x="5013" y="5986"/>
                  </a:lnTo>
                  <a:lnTo>
                    <a:pt x="4575" y="6229"/>
                  </a:lnTo>
                  <a:lnTo>
                    <a:pt x="4526" y="6254"/>
                  </a:lnTo>
                  <a:lnTo>
                    <a:pt x="4526" y="6302"/>
                  </a:lnTo>
                  <a:lnTo>
                    <a:pt x="4526" y="6351"/>
                  </a:lnTo>
                  <a:lnTo>
                    <a:pt x="4550" y="6400"/>
                  </a:lnTo>
                  <a:lnTo>
                    <a:pt x="4623" y="7130"/>
                  </a:lnTo>
                  <a:lnTo>
                    <a:pt x="4648" y="7495"/>
                  </a:lnTo>
                  <a:lnTo>
                    <a:pt x="4648" y="7860"/>
                  </a:lnTo>
                  <a:lnTo>
                    <a:pt x="4623" y="8736"/>
                  </a:lnTo>
                  <a:lnTo>
                    <a:pt x="4575" y="9587"/>
                  </a:lnTo>
                  <a:lnTo>
                    <a:pt x="4575" y="10171"/>
                  </a:lnTo>
                  <a:lnTo>
                    <a:pt x="4575" y="10779"/>
                  </a:lnTo>
                  <a:lnTo>
                    <a:pt x="4599" y="11972"/>
                  </a:lnTo>
                  <a:lnTo>
                    <a:pt x="4623" y="12580"/>
                  </a:lnTo>
                  <a:lnTo>
                    <a:pt x="4623" y="13164"/>
                  </a:lnTo>
                  <a:lnTo>
                    <a:pt x="4575" y="13772"/>
                  </a:lnTo>
                  <a:lnTo>
                    <a:pt x="4526" y="14356"/>
                  </a:lnTo>
                  <a:lnTo>
                    <a:pt x="4356" y="14600"/>
                  </a:lnTo>
                  <a:lnTo>
                    <a:pt x="4404" y="14356"/>
                  </a:lnTo>
                  <a:lnTo>
                    <a:pt x="4404" y="14259"/>
                  </a:lnTo>
                  <a:lnTo>
                    <a:pt x="4404" y="14137"/>
                  </a:lnTo>
                  <a:lnTo>
                    <a:pt x="4380" y="14064"/>
                  </a:lnTo>
                  <a:lnTo>
                    <a:pt x="4307" y="14040"/>
                  </a:lnTo>
                  <a:lnTo>
                    <a:pt x="4258" y="14064"/>
                  </a:lnTo>
                  <a:lnTo>
                    <a:pt x="4185" y="14113"/>
                  </a:lnTo>
                  <a:lnTo>
                    <a:pt x="4088" y="14259"/>
                  </a:lnTo>
                  <a:lnTo>
                    <a:pt x="4015" y="14429"/>
                  </a:lnTo>
                  <a:lnTo>
                    <a:pt x="3869" y="14770"/>
                  </a:lnTo>
                  <a:lnTo>
                    <a:pt x="3723" y="15038"/>
                  </a:lnTo>
                  <a:lnTo>
                    <a:pt x="3674" y="15184"/>
                  </a:lnTo>
                  <a:lnTo>
                    <a:pt x="3626" y="15305"/>
                  </a:lnTo>
                  <a:lnTo>
                    <a:pt x="3285" y="15451"/>
                  </a:lnTo>
                  <a:lnTo>
                    <a:pt x="3407" y="15159"/>
                  </a:lnTo>
                  <a:lnTo>
                    <a:pt x="3601" y="14770"/>
                  </a:lnTo>
                  <a:lnTo>
                    <a:pt x="3674" y="14551"/>
                  </a:lnTo>
                  <a:lnTo>
                    <a:pt x="3699" y="14429"/>
                  </a:lnTo>
                  <a:lnTo>
                    <a:pt x="3699" y="14332"/>
                  </a:lnTo>
                  <a:lnTo>
                    <a:pt x="3699" y="14283"/>
                  </a:lnTo>
                  <a:lnTo>
                    <a:pt x="3650" y="14259"/>
                  </a:lnTo>
                  <a:lnTo>
                    <a:pt x="3601" y="14235"/>
                  </a:lnTo>
                  <a:lnTo>
                    <a:pt x="3577" y="14259"/>
                  </a:lnTo>
                  <a:lnTo>
                    <a:pt x="3407" y="14429"/>
                  </a:lnTo>
                  <a:lnTo>
                    <a:pt x="3261" y="14648"/>
                  </a:lnTo>
                  <a:lnTo>
                    <a:pt x="3017" y="15062"/>
                  </a:lnTo>
                  <a:lnTo>
                    <a:pt x="2847" y="15330"/>
                  </a:lnTo>
                  <a:lnTo>
                    <a:pt x="2798" y="15476"/>
                  </a:lnTo>
                  <a:lnTo>
                    <a:pt x="2750" y="15622"/>
                  </a:lnTo>
                  <a:lnTo>
                    <a:pt x="2531" y="15670"/>
                  </a:lnTo>
                  <a:lnTo>
                    <a:pt x="2531" y="15670"/>
                  </a:lnTo>
                  <a:lnTo>
                    <a:pt x="2628" y="15403"/>
                  </a:lnTo>
                  <a:lnTo>
                    <a:pt x="2725" y="15159"/>
                  </a:lnTo>
                  <a:lnTo>
                    <a:pt x="2798" y="14965"/>
                  </a:lnTo>
                  <a:lnTo>
                    <a:pt x="2871" y="14770"/>
                  </a:lnTo>
                  <a:lnTo>
                    <a:pt x="2896" y="14551"/>
                  </a:lnTo>
                  <a:lnTo>
                    <a:pt x="2871" y="14454"/>
                  </a:lnTo>
                  <a:lnTo>
                    <a:pt x="2847" y="14356"/>
                  </a:lnTo>
                  <a:lnTo>
                    <a:pt x="2823" y="14332"/>
                  </a:lnTo>
                  <a:lnTo>
                    <a:pt x="2798" y="14332"/>
                  </a:lnTo>
                  <a:lnTo>
                    <a:pt x="2701" y="14502"/>
                  </a:lnTo>
                  <a:lnTo>
                    <a:pt x="2604" y="14673"/>
                  </a:lnTo>
                  <a:lnTo>
                    <a:pt x="2433" y="15038"/>
                  </a:lnTo>
                  <a:lnTo>
                    <a:pt x="2239" y="15354"/>
                  </a:lnTo>
                  <a:lnTo>
                    <a:pt x="2141" y="15549"/>
                  </a:lnTo>
                  <a:lnTo>
                    <a:pt x="2093" y="15719"/>
                  </a:lnTo>
                  <a:lnTo>
                    <a:pt x="1801" y="15695"/>
                  </a:lnTo>
                  <a:lnTo>
                    <a:pt x="2117" y="15062"/>
                  </a:lnTo>
                  <a:lnTo>
                    <a:pt x="2263" y="14746"/>
                  </a:lnTo>
                  <a:lnTo>
                    <a:pt x="2312" y="14575"/>
                  </a:lnTo>
                  <a:lnTo>
                    <a:pt x="2336" y="14405"/>
                  </a:lnTo>
                  <a:lnTo>
                    <a:pt x="2336" y="14381"/>
                  </a:lnTo>
                  <a:lnTo>
                    <a:pt x="2312" y="14356"/>
                  </a:lnTo>
                  <a:lnTo>
                    <a:pt x="2263" y="14356"/>
                  </a:lnTo>
                  <a:lnTo>
                    <a:pt x="1995" y="14648"/>
                  </a:lnTo>
                  <a:lnTo>
                    <a:pt x="1752" y="14940"/>
                  </a:lnTo>
                  <a:lnTo>
                    <a:pt x="1533" y="15281"/>
                  </a:lnTo>
                  <a:lnTo>
                    <a:pt x="1363" y="15622"/>
                  </a:lnTo>
                  <a:lnTo>
                    <a:pt x="1119" y="15524"/>
                  </a:lnTo>
                  <a:lnTo>
                    <a:pt x="1144" y="15354"/>
                  </a:lnTo>
                  <a:lnTo>
                    <a:pt x="1192" y="15208"/>
                  </a:lnTo>
                  <a:lnTo>
                    <a:pt x="1363" y="14916"/>
                  </a:lnTo>
                  <a:lnTo>
                    <a:pt x="1582" y="14551"/>
                  </a:lnTo>
                  <a:lnTo>
                    <a:pt x="1679" y="14356"/>
                  </a:lnTo>
                  <a:lnTo>
                    <a:pt x="1776" y="14137"/>
                  </a:lnTo>
                  <a:lnTo>
                    <a:pt x="1776" y="14113"/>
                  </a:lnTo>
                  <a:lnTo>
                    <a:pt x="1752" y="14089"/>
                  </a:lnTo>
                  <a:lnTo>
                    <a:pt x="1679" y="14089"/>
                  </a:lnTo>
                  <a:lnTo>
                    <a:pt x="1460" y="14308"/>
                  </a:lnTo>
                  <a:lnTo>
                    <a:pt x="1265" y="14502"/>
                  </a:lnTo>
                  <a:lnTo>
                    <a:pt x="1071" y="14746"/>
                  </a:lnTo>
                  <a:lnTo>
                    <a:pt x="925" y="14989"/>
                  </a:lnTo>
                  <a:lnTo>
                    <a:pt x="852" y="15111"/>
                  </a:lnTo>
                  <a:lnTo>
                    <a:pt x="779" y="15257"/>
                  </a:lnTo>
                  <a:lnTo>
                    <a:pt x="681" y="15159"/>
                  </a:lnTo>
                  <a:lnTo>
                    <a:pt x="633" y="15062"/>
                  </a:lnTo>
                  <a:lnTo>
                    <a:pt x="657" y="14989"/>
                  </a:lnTo>
                  <a:lnTo>
                    <a:pt x="681" y="14916"/>
                  </a:lnTo>
                  <a:lnTo>
                    <a:pt x="657" y="14867"/>
                  </a:lnTo>
                  <a:lnTo>
                    <a:pt x="827" y="14624"/>
                  </a:lnTo>
                  <a:lnTo>
                    <a:pt x="925" y="14502"/>
                  </a:lnTo>
                  <a:lnTo>
                    <a:pt x="998" y="14356"/>
                  </a:lnTo>
                  <a:lnTo>
                    <a:pt x="998" y="14332"/>
                  </a:lnTo>
                  <a:lnTo>
                    <a:pt x="1022" y="14308"/>
                  </a:lnTo>
                  <a:lnTo>
                    <a:pt x="998" y="14308"/>
                  </a:lnTo>
                  <a:lnTo>
                    <a:pt x="998" y="14235"/>
                  </a:lnTo>
                  <a:lnTo>
                    <a:pt x="973" y="14186"/>
                  </a:lnTo>
                  <a:lnTo>
                    <a:pt x="900" y="14137"/>
                  </a:lnTo>
                  <a:lnTo>
                    <a:pt x="827" y="14162"/>
                  </a:lnTo>
                  <a:lnTo>
                    <a:pt x="681" y="14259"/>
                  </a:lnTo>
                  <a:lnTo>
                    <a:pt x="535" y="14381"/>
                  </a:lnTo>
                  <a:lnTo>
                    <a:pt x="535" y="14381"/>
                  </a:lnTo>
                  <a:lnTo>
                    <a:pt x="560" y="14235"/>
                  </a:lnTo>
                  <a:lnTo>
                    <a:pt x="633" y="14113"/>
                  </a:lnTo>
                  <a:lnTo>
                    <a:pt x="681" y="13967"/>
                  </a:lnTo>
                  <a:lnTo>
                    <a:pt x="779" y="13845"/>
                  </a:lnTo>
                  <a:lnTo>
                    <a:pt x="973" y="13602"/>
                  </a:lnTo>
                  <a:lnTo>
                    <a:pt x="1217" y="13407"/>
                  </a:lnTo>
                  <a:lnTo>
                    <a:pt x="1460" y="13286"/>
                  </a:lnTo>
                  <a:lnTo>
                    <a:pt x="1703" y="13164"/>
                  </a:lnTo>
                  <a:lnTo>
                    <a:pt x="1971" y="13091"/>
                  </a:lnTo>
                  <a:lnTo>
                    <a:pt x="2214" y="13042"/>
                  </a:lnTo>
                  <a:lnTo>
                    <a:pt x="2750" y="12945"/>
                  </a:lnTo>
                  <a:lnTo>
                    <a:pt x="3285" y="12823"/>
                  </a:lnTo>
                  <a:lnTo>
                    <a:pt x="3358" y="12872"/>
                  </a:lnTo>
                  <a:lnTo>
                    <a:pt x="3431" y="12872"/>
                  </a:lnTo>
                  <a:lnTo>
                    <a:pt x="3504" y="12848"/>
                  </a:lnTo>
                  <a:lnTo>
                    <a:pt x="3504" y="12799"/>
                  </a:lnTo>
                  <a:lnTo>
                    <a:pt x="3528" y="12750"/>
                  </a:lnTo>
                  <a:lnTo>
                    <a:pt x="3577" y="12702"/>
                  </a:lnTo>
                  <a:lnTo>
                    <a:pt x="3601" y="12629"/>
                  </a:lnTo>
                  <a:lnTo>
                    <a:pt x="3601" y="12531"/>
                  </a:lnTo>
                  <a:lnTo>
                    <a:pt x="3553" y="12483"/>
                  </a:lnTo>
                  <a:lnTo>
                    <a:pt x="3577" y="11923"/>
                  </a:lnTo>
                  <a:lnTo>
                    <a:pt x="3577" y="11388"/>
                  </a:lnTo>
                  <a:lnTo>
                    <a:pt x="3577" y="10293"/>
                  </a:lnTo>
                  <a:lnTo>
                    <a:pt x="3626" y="7811"/>
                  </a:lnTo>
                  <a:lnTo>
                    <a:pt x="3626" y="3480"/>
                  </a:lnTo>
                  <a:lnTo>
                    <a:pt x="3820" y="3528"/>
                  </a:lnTo>
                  <a:lnTo>
                    <a:pt x="4039" y="3528"/>
                  </a:lnTo>
                  <a:lnTo>
                    <a:pt x="4258" y="3480"/>
                  </a:lnTo>
                  <a:lnTo>
                    <a:pt x="4502" y="3431"/>
                  </a:lnTo>
                  <a:lnTo>
                    <a:pt x="4940" y="3285"/>
                  </a:lnTo>
                  <a:lnTo>
                    <a:pt x="5305" y="3139"/>
                  </a:lnTo>
                  <a:lnTo>
                    <a:pt x="5937" y="2896"/>
                  </a:lnTo>
                  <a:lnTo>
                    <a:pt x="6570" y="2628"/>
                  </a:lnTo>
                  <a:lnTo>
                    <a:pt x="7203" y="2385"/>
                  </a:lnTo>
                  <a:lnTo>
                    <a:pt x="7859" y="2141"/>
                  </a:lnTo>
                  <a:lnTo>
                    <a:pt x="8638" y="1898"/>
                  </a:lnTo>
                  <a:lnTo>
                    <a:pt x="9441" y="1679"/>
                  </a:lnTo>
                  <a:lnTo>
                    <a:pt x="11047" y="1290"/>
                  </a:lnTo>
                  <a:lnTo>
                    <a:pt x="12410" y="974"/>
                  </a:lnTo>
                  <a:lnTo>
                    <a:pt x="13067" y="803"/>
                  </a:lnTo>
                  <a:lnTo>
                    <a:pt x="13724" y="584"/>
                  </a:lnTo>
                  <a:close/>
                  <a:moveTo>
                    <a:pt x="13845" y="0"/>
                  </a:moveTo>
                  <a:lnTo>
                    <a:pt x="13529" y="146"/>
                  </a:lnTo>
                  <a:lnTo>
                    <a:pt x="13188" y="244"/>
                  </a:lnTo>
                  <a:lnTo>
                    <a:pt x="12507" y="438"/>
                  </a:lnTo>
                  <a:lnTo>
                    <a:pt x="11120" y="779"/>
                  </a:lnTo>
                  <a:lnTo>
                    <a:pt x="9490" y="1168"/>
                  </a:lnTo>
                  <a:lnTo>
                    <a:pt x="8687" y="1387"/>
                  </a:lnTo>
                  <a:lnTo>
                    <a:pt x="7908" y="1630"/>
                  </a:lnTo>
                  <a:lnTo>
                    <a:pt x="7276" y="1849"/>
                  </a:lnTo>
                  <a:lnTo>
                    <a:pt x="6667" y="2093"/>
                  </a:lnTo>
                  <a:lnTo>
                    <a:pt x="5451" y="2579"/>
                  </a:lnTo>
                  <a:lnTo>
                    <a:pt x="4867" y="2798"/>
                  </a:lnTo>
                  <a:lnTo>
                    <a:pt x="4283" y="2993"/>
                  </a:lnTo>
                  <a:lnTo>
                    <a:pt x="3893" y="3066"/>
                  </a:lnTo>
                  <a:lnTo>
                    <a:pt x="3699" y="3115"/>
                  </a:lnTo>
                  <a:lnTo>
                    <a:pt x="3504" y="3188"/>
                  </a:lnTo>
                  <a:lnTo>
                    <a:pt x="3382" y="3163"/>
                  </a:lnTo>
                  <a:lnTo>
                    <a:pt x="3285" y="3188"/>
                  </a:lnTo>
                  <a:lnTo>
                    <a:pt x="3236" y="3212"/>
                  </a:lnTo>
                  <a:lnTo>
                    <a:pt x="3188" y="3261"/>
                  </a:lnTo>
                  <a:lnTo>
                    <a:pt x="3163" y="3309"/>
                  </a:lnTo>
                  <a:lnTo>
                    <a:pt x="3163" y="3382"/>
                  </a:lnTo>
                  <a:lnTo>
                    <a:pt x="3163" y="7616"/>
                  </a:lnTo>
                  <a:lnTo>
                    <a:pt x="3212" y="10098"/>
                  </a:lnTo>
                  <a:lnTo>
                    <a:pt x="3212" y="11242"/>
                  </a:lnTo>
                  <a:lnTo>
                    <a:pt x="3212" y="11801"/>
                  </a:lnTo>
                  <a:lnTo>
                    <a:pt x="3236" y="12385"/>
                  </a:lnTo>
                  <a:lnTo>
                    <a:pt x="3236" y="12385"/>
                  </a:lnTo>
                  <a:lnTo>
                    <a:pt x="2920" y="12361"/>
                  </a:lnTo>
                  <a:lnTo>
                    <a:pt x="2579" y="12385"/>
                  </a:lnTo>
                  <a:lnTo>
                    <a:pt x="2239" y="12458"/>
                  </a:lnTo>
                  <a:lnTo>
                    <a:pt x="1898" y="12556"/>
                  </a:lnTo>
                  <a:lnTo>
                    <a:pt x="1557" y="12677"/>
                  </a:lnTo>
                  <a:lnTo>
                    <a:pt x="1265" y="12799"/>
                  </a:lnTo>
                  <a:lnTo>
                    <a:pt x="973" y="12969"/>
                  </a:lnTo>
                  <a:lnTo>
                    <a:pt x="730" y="13140"/>
                  </a:lnTo>
                  <a:lnTo>
                    <a:pt x="584" y="13261"/>
                  </a:lnTo>
                  <a:lnTo>
                    <a:pt x="487" y="13383"/>
                  </a:lnTo>
                  <a:lnTo>
                    <a:pt x="365" y="13505"/>
                  </a:lnTo>
                  <a:lnTo>
                    <a:pt x="268" y="13651"/>
                  </a:lnTo>
                  <a:lnTo>
                    <a:pt x="195" y="13797"/>
                  </a:lnTo>
                  <a:lnTo>
                    <a:pt x="122" y="13967"/>
                  </a:lnTo>
                  <a:lnTo>
                    <a:pt x="73" y="14113"/>
                  </a:lnTo>
                  <a:lnTo>
                    <a:pt x="24" y="14283"/>
                  </a:lnTo>
                  <a:lnTo>
                    <a:pt x="24" y="14454"/>
                  </a:lnTo>
                  <a:lnTo>
                    <a:pt x="0" y="14624"/>
                  </a:lnTo>
                  <a:lnTo>
                    <a:pt x="24" y="14794"/>
                  </a:lnTo>
                  <a:lnTo>
                    <a:pt x="49" y="14940"/>
                  </a:lnTo>
                  <a:lnTo>
                    <a:pt x="97" y="15111"/>
                  </a:lnTo>
                  <a:lnTo>
                    <a:pt x="170" y="15257"/>
                  </a:lnTo>
                  <a:lnTo>
                    <a:pt x="268" y="15427"/>
                  </a:lnTo>
                  <a:lnTo>
                    <a:pt x="365" y="15573"/>
                  </a:lnTo>
                  <a:lnTo>
                    <a:pt x="487" y="15695"/>
                  </a:lnTo>
                  <a:lnTo>
                    <a:pt x="608" y="15792"/>
                  </a:lnTo>
                  <a:lnTo>
                    <a:pt x="876" y="15962"/>
                  </a:lnTo>
                  <a:lnTo>
                    <a:pt x="1144" y="16084"/>
                  </a:lnTo>
                  <a:lnTo>
                    <a:pt x="1460" y="16157"/>
                  </a:lnTo>
                  <a:lnTo>
                    <a:pt x="1776" y="16206"/>
                  </a:lnTo>
                  <a:lnTo>
                    <a:pt x="2093" y="16206"/>
                  </a:lnTo>
                  <a:lnTo>
                    <a:pt x="2409" y="16181"/>
                  </a:lnTo>
                  <a:lnTo>
                    <a:pt x="2725" y="16157"/>
                  </a:lnTo>
                  <a:lnTo>
                    <a:pt x="3042" y="16084"/>
                  </a:lnTo>
                  <a:lnTo>
                    <a:pt x="3358" y="15987"/>
                  </a:lnTo>
                  <a:lnTo>
                    <a:pt x="3699" y="15841"/>
                  </a:lnTo>
                  <a:lnTo>
                    <a:pt x="4015" y="15646"/>
                  </a:lnTo>
                  <a:lnTo>
                    <a:pt x="4307" y="15451"/>
                  </a:lnTo>
                  <a:lnTo>
                    <a:pt x="4550" y="15208"/>
                  </a:lnTo>
                  <a:lnTo>
                    <a:pt x="4672" y="15062"/>
                  </a:lnTo>
                  <a:lnTo>
                    <a:pt x="4769" y="14916"/>
                  </a:lnTo>
                  <a:lnTo>
                    <a:pt x="4842" y="14770"/>
                  </a:lnTo>
                  <a:lnTo>
                    <a:pt x="4891" y="14624"/>
                  </a:lnTo>
                  <a:lnTo>
                    <a:pt x="4940" y="14527"/>
                  </a:lnTo>
                  <a:lnTo>
                    <a:pt x="5013" y="14259"/>
                  </a:lnTo>
                  <a:lnTo>
                    <a:pt x="5061" y="13967"/>
                  </a:lnTo>
                  <a:lnTo>
                    <a:pt x="5086" y="13675"/>
                  </a:lnTo>
                  <a:lnTo>
                    <a:pt x="5110" y="13359"/>
                  </a:lnTo>
                  <a:lnTo>
                    <a:pt x="5086" y="12750"/>
                  </a:lnTo>
                  <a:lnTo>
                    <a:pt x="5061" y="12166"/>
                  </a:lnTo>
                  <a:lnTo>
                    <a:pt x="5037" y="10877"/>
                  </a:lnTo>
                  <a:lnTo>
                    <a:pt x="5037" y="9587"/>
                  </a:lnTo>
                  <a:lnTo>
                    <a:pt x="5061" y="9125"/>
                  </a:lnTo>
                  <a:lnTo>
                    <a:pt x="5086" y="8663"/>
                  </a:lnTo>
                  <a:lnTo>
                    <a:pt x="5110" y="8200"/>
                  </a:lnTo>
                  <a:lnTo>
                    <a:pt x="5110" y="7738"/>
                  </a:lnTo>
                  <a:lnTo>
                    <a:pt x="5110" y="7397"/>
                  </a:lnTo>
                  <a:lnTo>
                    <a:pt x="5086" y="7057"/>
                  </a:lnTo>
                  <a:lnTo>
                    <a:pt x="5013" y="6740"/>
                  </a:lnTo>
                  <a:lnTo>
                    <a:pt x="4964" y="6594"/>
                  </a:lnTo>
                  <a:lnTo>
                    <a:pt x="4891" y="6448"/>
                  </a:lnTo>
                  <a:lnTo>
                    <a:pt x="5013" y="6424"/>
                  </a:lnTo>
                  <a:lnTo>
                    <a:pt x="5110" y="6375"/>
                  </a:lnTo>
                  <a:lnTo>
                    <a:pt x="5402" y="6254"/>
                  </a:lnTo>
                  <a:lnTo>
                    <a:pt x="5718" y="6132"/>
                  </a:lnTo>
                  <a:lnTo>
                    <a:pt x="6327" y="5913"/>
                  </a:lnTo>
                  <a:lnTo>
                    <a:pt x="7373" y="5597"/>
                  </a:lnTo>
                  <a:lnTo>
                    <a:pt x="8419" y="5305"/>
                  </a:lnTo>
                  <a:lnTo>
                    <a:pt x="9490" y="5037"/>
                  </a:lnTo>
                  <a:lnTo>
                    <a:pt x="10560" y="4769"/>
                  </a:lnTo>
                  <a:lnTo>
                    <a:pt x="11509" y="4550"/>
                  </a:lnTo>
                  <a:lnTo>
                    <a:pt x="11996" y="4429"/>
                  </a:lnTo>
                  <a:lnTo>
                    <a:pt x="12458" y="4283"/>
                  </a:lnTo>
                  <a:lnTo>
                    <a:pt x="12410" y="4429"/>
                  </a:lnTo>
                  <a:lnTo>
                    <a:pt x="12385" y="4599"/>
                  </a:lnTo>
                  <a:lnTo>
                    <a:pt x="12385" y="4940"/>
                  </a:lnTo>
                  <a:lnTo>
                    <a:pt x="12410" y="5548"/>
                  </a:lnTo>
                  <a:lnTo>
                    <a:pt x="12410" y="6448"/>
                  </a:lnTo>
                  <a:lnTo>
                    <a:pt x="12410" y="6886"/>
                  </a:lnTo>
                  <a:lnTo>
                    <a:pt x="12361" y="7349"/>
                  </a:lnTo>
                  <a:lnTo>
                    <a:pt x="12288" y="8176"/>
                  </a:lnTo>
                  <a:lnTo>
                    <a:pt x="12215" y="9003"/>
                  </a:lnTo>
                  <a:lnTo>
                    <a:pt x="12191" y="9538"/>
                  </a:lnTo>
                  <a:lnTo>
                    <a:pt x="12191" y="9806"/>
                  </a:lnTo>
                  <a:lnTo>
                    <a:pt x="12239" y="10074"/>
                  </a:lnTo>
                  <a:lnTo>
                    <a:pt x="11923" y="10098"/>
                  </a:lnTo>
                  <a:lnTo>
                    <a:pt x="11582" y="10147"/>
                  </a:lnTo>
                  <a:lnTo>
                    <a:pt x="10925" y="10268"/>
                  </a:lnTo>
                  <a:lnTo>
                    <a:pt x="10560" y="10366"/>
                  </a:lnTo>
                  <a:lnTo>
                    <a:pt x="10390" y="10439"/>
                  </a:lnTo>
                  <a:lnTo>
                    <a:pt x="10244" y="10512"/>
                  </a:lnTo>
                  <a:lnTo>
                    <a:pt x="10074" y="10585"/>
                  </a:lnTo>
                  <a:lnTo>
                    <a:pt x="9928" y="10706"/>
                  </a:lnTo>
                  <a:lnTo>
                    <a:pt x="9782" y="10828"/>
                  </a:lnTo>
                  <a:lnTo>
                    <a:pt x="9660" y="10950"/>
                  </a:lnTo>
                  <a:lnTo>
                    <a:pt x="9490" y="11217"/>
                  </a:lnTo>
                  <a:lnTo>
                    <a:pt x="9368" y="11485"/>
                  </a:lnTo>
                  <a:lnTo>
                    <a:pt x="9295" y="11801"/>
                  </a:lnTo>
                  <a:lnTo>
                    <a:pt x="9246" y="12093"/>
                  </a:lnTo>
                  <a:lnTo>
                    <a:pt x="9271" y="12239"/>
                  </a:lnTo>
                  <a:lnTo>
                    <a:pt x="9295" y="12410"/>
                  </a:lnTo>
                  <a:lnTo>
                    <a:pt x="9319" y="12531"/>
                  </a:lnTo>
                  <a:lnTo>
                    <a:pt x="9392" y="12677"/>
                  </a:lnTo>
                  <a:lnTo>
                    <a:pt x="9441" y="12823"/>
                  </a:lnTo>
                  <a:lnTo>
                    <a:pt x="9538" y="12945"/>
                  </a:lnTo>
                  <a:lnTo>
                    <a:pt x="9636" y="13067"/>
                  </a:lnTo>
                  <a:lnTo>
                    <a:pt x="9757" y="13164"/>
                  </a:lnTo>
                  <a:lnTo>
                    <a:pt x="10001" y="13334"/>
                  </a:lnTo>
                  <a:lnTo>
                    <a:pt x="10244" y="13432"/>
                  </a:lnTo>
                  <a:lnTo>
                    <a:pt x="10293" y="13505"/>
                  </a:lnTo>
                  <a:lnTo>
                    <a:pt x="10341" y="13529"/>
                  </a:lnTo>
                  <a:lnTo>
                    <a:pt x="10390" y="13529"/>
                  </a:lnTo>
                  <a:lnTo>
                    <a:pt x="10463" y="13505"/>
                  </a:lnTo>
                  <a:lnTo>
                    <a:pt x="10779" y="13578"/>
                  </a:lnTo>
                  <a:lnTo>
                    <a:pt x="11096" y="13626"/>
                  </a:lnTo>
                  <a:lnTo>
                    <a:pt x="11655" y="13626"/>
                  </a:lnTo>
                  <a:lnTo>
                    <a:pt x="12093" y="13578"/>
                  </a:lnTo>
                  <a:lnTo>
                    <a:pt x="12288" y="13529"/>
                  </a:lnTo>
                  <a:lnTo>
                    <a:pt x="12483" y="13480"/>
                  </a:lnTo>
                  <a:lnTo>
                    <a:pt x="12653" y="13432"/>
                  </a:lnTo>
                  <a:lnTo>
                    <a:pt x="12848" y="13359"/>
                  </a:lnTo>
                  <a:lnTo>
                    <a:pt x="13018" y="13261"/>
                  </a:lnTo>
                  <a:lnTo>
                    <a:pt x="13164" y="13164"/>
                  </a:lnTo>
                  <a:lnTo>
                    <a:pt x="13334" y="13042"/>
                  </a:lnTo>
                  <a:lnTo>
                    <a:pt x="13480" y="12921"/>
                  </a:lnTo>
                  <a:lnTo>
                    <a:pt x="13602" y="12775"/>
                  </a:lnTo>
                  <a:lnTo>
                    <a:pt x="13724" y="12629"/>
                  </a:lnTo>
                  <a:lnTo>
                    <a:pt x="13845" y="12483"/>
                  </a:lnTo>
                  <a:lnTo>
                    <a:pt x="13943" y="12312"/>
                  </a:lnTo>
                  <a:lnTo>
                    <a:pt x="14040" y="12142"/>
                  </a:lnTo>
                  <a:lnTo>
                    <a:pt x="14113" y="11947"/>
                  </a:lnTo>
                  <a:lnTo>
                    <a:pt x="14162" y="11753"/>
                  </a:lnTo>
                  <a:lnTo>
                    <a:pt x="14210" y="11558"/>
                  </a:lnTo>
                  <a:lnTo>
                    <a:pt x="14210" y="11485"/>
                  </a:lnTo>
                  <a:lnTo>
                    <a:pt x="14186" y="11412"/>
                  </a:lnTo>
                  <a:lnTo>
                    <a:pt x="14235" y="11120"/>
                  </a:lnTo>
                  <a:lnTo>
                    <a:pt x="14283" y="10852"/>
                  </a:lnTo>
                  <a:lnTo>
                    <a:pt x="14308" y="10268"/>
                  </a:lnTo>
                  <a:lnTo>
                    <a:pt x="14332" y="9684"/>
                  </a:lnTo>
                  <a:lnTo>
                    <a:pt x="14356" y="9125"/>
                  </a:lnTo>
                  <a:lnTo>
                    <a:pt x="14405" y="8298"/>
                  </a:lnTo>
                  <a:lnTo>
                    <a:pt x="14429" y="7470"/>
                  </a:lnTo>
                  <a:lnTo>
                    <a:pt x="14429" y="6643"/>
                  </a:lnTo>
                  <a:lnTo>
                    <a:pt x="14405" y="5791"/>
                  </a:lnTo>
                  <a:lnTo>
                    <a:pt x="14356" y="5013"/>
                  </a:lnTo>
                  <a:lnTo>
                    <a:pt x="14283" y="4234"/>
                  </a:lnTo>
                  <a:lnTo>
                    <a:pt x="14235" y="3455"/>
                  </a:lnTo>
                  <a:lnTo>
                    <a:pt x="14186" y="2677"/>
                  </a:lnTo>
                  <a:lnTo>
                    <a:pt x="14186" y="2093"/>
                  </a:lnTo>
                  <a:lnTo>
                    <a:pt x="14186" y="1509"/>
                  </a:lnTo>
                  <a:lnTo>
                    <a:pt x="14186" y="901"/>
                  </a:lnTo>
                  <a:lnTo>
                    <a:pt x="14162" y="609"/>
                  </a:lnTo>
                  <a:lnTo>
                    <a:pt x="14137" y="317"/>
                  </a:lnTo>
                  <a:lnTo>
                    <a:pt x="14162" y="244"/>
                  </a:lnTo>
                  <a:lnTo>
                    <a:pt x="14137" y="171"/>
                  </a:lnTo>
                  <a:lnTo>
                    <a:pt x="14113" y="122"/>
                  </a:lnTo>
                  <a:lnTo>
                    <a:pt x="14089" y="73"/>
                  </a:lnTo>
                  <a:lnTo>
                    <a:pt x="14040" y="25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322">
              <a:extLst>
                <a:ext uri="{FF2B5EF4-FFF2-40B4-BE49-F238E27FC236}">
                  <a16:creationId xmlns:a16="http://schemas.microsoft.com/office/drawing/2014/main" id="{7DC1D006-45D0-89CE-8422-CDB832AE7C8C}"/>
                </a:ext>
              </a:extLst>
            </p:cNvPr>
            <p:cNvSpPr/>
            <p:nvPr/>
          </p:nvSpPr>
          <p:spPr>
            <a:xfrm>
              <a:off x="6895160" y="3820566"/>
              <a:ext cx="370703" cy="739820"/>
            </a:xfrm>
            <a:custGeom>
              <a:avLst/>
              <a:gdLst/>
              <a:ahLst/>
              <a:cxnLst/>
              <a:rect l="0" t="0" r="0" b="0"/>
              <a:pathLst>
                <a:path w="8542" h="21073" extrusionOk="0">
                  <a:moveTo>
                    <a:pt x="4478" y="487"/>
                  </a:moveTo>
                  <a:lnTo>
                    <a:pt x="4673" y="536"/>
                  </a:lnTo>
                  <a:lnTo>
                    <a:pt x="4600" y="584"/>
                  </a:lnTo>
                  <a:lnTo>
                    <a:pt x="4527" y="657"/>
                  </a:lnTo>
                  <a:lnTo>
                    <a:pt x="4527" y="730"/>
                  </a:lnTo>
                  <a:lnTo>
                    <a:pt x="4527" y="755"/>
                  </a:lnTo>
                  <a:lnTo>
                    <a:pt x="4697" y="755"/>
                  </a:lnTo>
                  <a:lnTo>
                    <a:pt x="4819" y="730"/>
                  </a:lnTo>
                  <a:lnTo>
                    <a:pt x="4892" y="682"/>
                  </a:lnTo>
                  <a:lnTo>
                    <a:pt x="4965" y="633"/>
                  </a:lnTo>
                  <a:lnTo>
                    <a:pt x="5038" y="682"/>
                  </a:lnTo>
                  <a:lnTo>
                    <a:pt x="4965" y="730"/>
                  </a:lnTo>
                  <a:lnTo>
                    <a:pt x="4916" y="779"/>
                  </a:lnTo>
                  <a:lnTo>
                    <a:pt x="4819" y="925"/>
                  </a:lnTo>
                  <a:lnTo>
                    <a:pt x="4819" y="949"/>
                  </a:lnTo>
                  <a:lnTo>
                    <a:pt x="4843" y="974"/>
                  </a:lnTo>
                  <a:lnTo>
                    <a:pt x="4867" y="998"/>
                  </a:lnTo>
                  <a:lnTo>
                    <a:pt x="4892" y="974"/>
                  </a:lnTo>
                  <a:lnTo>
                    <a:pt x="5038" y="876"/>
                  </a:lnTo>
                  <a:lnTo>
                    <a:pt x="5111" y="828"/>
                  </a:lnTo>
                  <a:lnTo>
                    <a:pt x="5208" y="803"/>
                  </a:lnTo>
                  <a:lnTo>
                    <a:pt x="5330" y="901"/>
                  </a:lnTo>
                  <a:lnTo>
                    <a:pt x="5451" y="1022"/>
                  </a:lnTo>
                  <a:lnTo>
                    <a:pt x="5281" y="1120"/>
                  </a:lnTo>
                  <a:lnTo>
                    <a:pt x="5208" y="1193"/>
                  </a:lnTo>
                  <a:lnTo>
                    <a:pt x="5111" y="1266"/>
                  </a:lnTo>
                  <a:lnTo>
                    <a:pt x="4965" y="1436"/>
                  </a:lnTo>
                  <a:lnTo>
                    <a:pt x="4965" y="1460"/>
                  </a:lnTo>
                  <a:lnTo>
                    <a:pt x="4965" y="1485"/>
                  </a:lnTo>
                  <a:lnTo>
                    <a:pt x="5013" y="1485"/>
                  </a:lnTo>
                  <a:lnTo>
                    <a:pt x="5111" y="1436"/>
                  </a:lnTo>
                  <a:lnTo>
                    <a:pt x="5208" y="1387"/>
                  </a:lnTo>
                  <a:lnTo>
                    <a:pt x="5403" y="1314"/>
                  </a:lnTo>
                  <a:lnTo>
                    <a:pt x="5573" y="1217"/>
                  </a:lnTo>
                  <a:lnTo>
                    <a:pt x="5695" y="1412"/>
                  </a:lnTo>
                  <a:lnTo>
                    <a:pt x="5768" y="1631"/>
                  </a:lnTo>
                  <a:lnTo>
                    <a:pt x="5719" y="1631"/>
                  </a:lnTo>
                  <a:lnTo>
                    <a:pt x="5597" y="1679"/>
                  </a:lnTo>
                  <a:lnTo>
                    <a:pt x="5451" y="1728"/>
                  </a:lnTo>
                  <a:lnTo>
                    <a:pt x="5184" y="1874"/>
                  </a:lnTo>
                  <a:lnTo>
                    <a:pt x="4989" y="1996"/>
                  </a:lnTo>
                  <a:lnTo>
                    <a:pt x="4892" y="2069"/>
                  </a:lnTo>
                  <a:lnTo>
                    <a:pt x="4819" y="2166"/>
                  </a:lnTo>
                  <a:lnTo>
                    <a:pt x="4819" y="2190"/>
                  </a:lnTo>
                  <a:lnTo>
                    <a:pt x="4843" y="2215"/>
                  </a:lnTo>
                  <a:lnTo>
                    <a:pt x="4940" y="2239"/>
                  </a:lnTo>
                  <a:lnTo>
                    <a:pt x="5038" y="2239"/>
                  </a:lnTo>
                  <a:lnTo>
                    <a:pt x="5232" y="2166"/>
                  </a:lnTo>
                  <a:lnTo>
                    <a:pt x="5524" y="2069"/>
                  </a:lnTo>
                  <a:lnTo>
                    <a:pt x="5816" y="1947"/>
                  </a:lnTo>
                  <a:lnTo>
                    <a:pt x="5841" y="1947"/>
                  </a:lnTo>
                  <a:lnTo>
                    <a:pt x="5841" y="1971"/>
                  </a:lnTo>
                  <a:lnTo>
                    <a:pt x="5841" y="2142"/>
                  </a:lnTo>
                  <a:lnTo>
                    <a:pt x="5816" y="2312"/>
                  </a:lnTo>
                  <a:lnTo>
                    <a:pt x="5743" y="2312"/>
                  </a:lnTo>
                  <a:lnTo>
                    <a:pt x="5622" y="2361"/>
                  </a:lnTo>
                  <a:lnTo>
                    <a:pt x="5476" y="2385"/>
                  </a:lnTo>
                  <a:lnTo>
                    <a:pt x="5208" y="2434"/>
                  </a:lnTo>
                  <a:lnTo>
                    <a:pt x="4916" y="2507"/>
                  </a:lnTo>
                  <a:lnTo>
                    <a:pt x="4794" y="2555"/>
                  </a:lnTo>
                  <a:lnTo>
                    <a:pt x="4648" y="2604"/>
                  </a:lnTo>
                  <a:lnTo>
                    <a:pt x="4648" y="2653"/>
                  </a:lnTo>
                  <a:lnTo>
                    <a:pt x="4673" y="2653"/>
                  </a:lnTo>
                  <a:lnTo>
                    <a:pt x="5208" y="2701"/>
                  </a:lnTo>
                  <a:lnTo>
                    <a:pt x="5476" y="2701"/>
                  </a:lnTo>
                  <a:lnTo>
                    <a:pt x="5719" y="2653"/>
                  </a:lnTo>
                  <a:lnTo>
                    <a:pt x="5646" y="2847"/>
                  </a:lnTo>
                  <a:lnTo>
                    <a:pt x="5524" y="3042"/>
                  </a:lnTo>
                  <a:lnTo>
                    <a:pt x="4697" y="3042"/>
                  </a:lnTo>
                  <a:lnTo>
                    <a:pt x="4624" y="3018"/>
                  </a:lnTo>
                  <a:lnTo>
                    <a:pt x="4575" y="2993"/>
                  </a:lnTo>
                  <a:lnTo>
                    <a:pt x="4551" y="2993"/>
                  </a:lnTo>
                  <a:lnTo>
                    <a:pt x="4551" y="3018"/>
                  </a:lnTo>
                  <a:lnTo>
                    <a:pt x="4600" y="3091"/>
                  </a:lnTo>
                  <a:lnTo>
                    <a:pt x="4673" y="3164"/>
                  </a:lnTo>
                  <a:lnTo>
                    <a:pt x="4746" y="3212"/>
                  </a:lnTo>
                  <a:lnTo>
                    <a:pt x="4843" y="3261"/>
                  </a:lnTo>
                  <a:lnTo>
                    <a:pt x="5086" y="3310"/>
                  </a:lnTo>
                  <a:lnTo>
                    <a:pt x="5330" y="3310"/>
                  </a:lnTo>
                  <a:lnTo>
                    <a:pt x="5159" y="3456"/>
                  </a:lnTo>
                  <a:lnTo>
                    <a:pt x="4989" y="3577"/>
                  </a:lnTo>
                  <a:lnTo>
                    <a:pt x="4892" y="3529"/>
                  </a:lnTo>
                  <a:lnTo>
                    <a:pt x="4746" y="3504"/>
                  </a:lnTo>
                  <a:lnTo>
                    <a:pt x="4259" y="3504"/>
                  </a:lnTo>
                  <a:lnTo>
                    <a:pt x="4235" y="3529"/>
                  </a:lnTo>
                  <a:lnTo>
                    <a:pt x="4210" y="3577"/>
                  </a:lnTo>
                  <a:lnTo>
                    <a:pt x="4210" y="3626"/>
                  </a:lnTo>
                  <a:lnTo>
                    <a:pt x="4235" y="3699"/>
                  </a:lnTo>
                  <a:lnTo>
                    <a:pt x="4283" y="3748"/>
                  </a:lnTo>
                  <a:lnTo>
                    <a:pt x="4429" y="3796"/>
                  </a:lnTo>
                  <a:lnTo>
                    <a:pt x="4283" y="3821"/>
                  </a:lnTo>
                  <a:lnTo>
                    <a:pt x="3967" y="3821"/>
                  </a:lnTo>
                  <a:lnTo>
                    <a:pt x="3821" y="3772"/>
                  </a:lnTo>
                  <a:lnTo>
                    <a:pt x="3675" y="3723"/>
                  </a:lnTo>
                  <a:lnTo>
                    <a:pt x="3529" y="3650"/>
                  </a:lnTo>
                  <a:lnTo>
                    <a:pt x="3407" y="3577"/>
                  </a:lnTo>
                  <a:lnTo>
                    <a:pt x="3310" y="3456"/>
                  </a:lnTo>
                  <a:lnTo>
                    <a:pt x="3213" y="3358"/>
                  </a:lnTo>
                  <a:lnTo>
                    <a:pt x="3115" y="3237"/>
                  </a:lnTo>
                  <a:lnTo>
                    <a:pt x="2969" y="2945"/>
                  </a:lnTo>
                  <a:lnTo>
                    <a:pt x="2848" y="2653"/>
                  </a:lnTo>
                  <a:lnTo>
                    <a:pt x="2775" y="2361"/>
                  </a:lnTo>
                  <a:lnTo>
                    <a:pt x="2750" y="2069"/>
                  </a:lnTo>
                  <a:lnTo>
                    <a:pt x="2750" y="1898"/>
                  </a:lnTo>
                  <a:lnTo>
                    <a:pt x="2775" y="1728"/>
                  </a:lnTo>
                  <a:lnTo>
                    <a:pt x="2823" y="1558"/>
                  </a:lnTo>
                  <a:lnTo>
                    <a:pt x="2896" y="1412"/>
                  </a:lnTo>
                  <a:lnTo>
                    <a:pt x="3067" y="1120"/>
                  </a:lnTo>
                  <a:lnTo>
                    <a:pt x="3261" y="852"/>
                  </a:lnTo>
                  <a:lnTo>
                    <a:pt x="3359" y="755"/>
                  </a:lnTo>
                  <a:lnTo>
                    <a:pt x="3480" y="682"/>
                  </a:lnTo>
                  <a:lnTo>
                    <a:pt x="3699" y="560"/>
                  </a:lnTo>
                  <a:lnTo>
                    <a:pt x="3772" y="584"/>
                  </a:lnTo>
                  <a:lnTo>
                    <a:pt x="3845" y="560"/>
                  </a:lnTo>
                  <a:lnTo>
                    <a:pt x="4064" y="511"/>
                  </a:lnTo>
                  <a:lnTo>
                    <a:pt x="4259" y="487"/>
                  </a:lnTo>
                  <a:close/>
                  <a:moveTo>
                    <a:pt x="4600" y="4818"/>
                  </a:moveTo>
                  <a:lnTo>
                    <a:pt x="4940" y="4842"/>
                  </a:lnTo>
                  <a:lnTo>
                    <a:pt x="4746" y="4915"/>
                  </a:lnTo>
                  <a:lnTo>
                    <a:pt x="4600" y="5037"/>
                  </a:lnTo>
                  <a:lnTo>
                    <a:pt x="4600" y="5061"/>
                  </a:lnTo>
                  <a:lnTo>
                    <a:pt x="4600" y="5086"/>
                  </a:lnTo>
                  <a:lnTo>
                    <a:pt x="4624" y="5110"/>
                  </a:lnTo>
                  <a:lnTo>
                    <a:pt x="4648" y="5134"/>
                  </a:lnTo>
                  <a:lnTo>
                    <a:pt x="4770" y="5110"/>
                  </a:lnTo>
                  <a:lnTo>
                    <a:pt x="4867" y="5086"/>
                  </a:lnTo>
                  <a:lnTo>
                    <a:pt x="5086" y="5013"/>
                  </a:lnTo>
                  <a:lnTo>
                    <a:pt x="5305" y="4964"/>
                  </a:lnTo>
                  <a:lnTo>
                    <a:pt x="5403" y="4940"/>
                  </a:lnTo>
                  <a:lnTo>
                    <a:pt x="5500" y="4915"/>
                  </a:lnTo>
                  <a:lnTo>
                    <a:pt x="5573" y="4940"/>
                  </a:lnTo>
                  <a:lnTo>
                    <a:pt x="5719" y="4964"/>
                  </a:lnTo>
                  <a:lnTo>
                    <a:pt x="5695" y="4988"/>
                  </a:lnTo>
                  <a:lnTo>
                    <a:pt x="5427" y="5086"/>
                  </a:lnTo>
                  <a:lnTo>
                    <a:pt x="5281" y="5159"/>
                  </a:lnTo>
                  <a:lnTo>
                    <a:pt x="5232" y="5207"/>
                  </a:lnTo>
                  <a:lnTo>
                    <a:pt x="5184" y="5256"/>
                  </a:lnTo>
                  <a:lnTo>
                    <a:pt x="5208" y="5280"/>
                  </a:lnTo>
                  <a:lnTo>
                    <a:pt x="5281" y="5329"/>
                  </a:lnTo>
                  <a:lnTo>
                    <a:pt x="5403" y="5353"/>
                  </a:lnTo>
                  <a:lnTo>
                    <a:pt x="5524" y="5353"/>
                  </a:lnTo>
                  <a:lnTo>
                    <a:pt x="5622" y="5329"/>
                  </a:lnTo>
                  <a:lnTo>
                    <a:pt x="5938" y="5256"/>
                  </a:lnTo>
                  <a:lnTo>
                    <a:pt x="6254" y="5183"/>
                  </a:lnTo>
                  <a:lnTo>
                    <a:pt x="6425" y="5305"/>
                  </a:lnTo>
                  <a:lnTo>
                    <a:pt x="6254" y="5329"/>
                  </a:lnTo>
                  <a:lnTo>
                    <a:pt x="6035" y="5378"/>
                  </a:lnTo>
                  <a:lnTo>
                    <a:pt x="5841" y="5451"/>
                  </a:lnTo>
                  <a:lnTo>
                    <a:pt x="5743" y="5475"/>
                  </a:lnTo>
                  <a:lnTo>
                    <a:pt x="5670" y="5548"/>
                  </a:lnTo>
                  <a:lnTo>
                    <a:pt x="5573" y="5597"/>
                  </a:lnTo>
                  <a:lnTo>
                    <a:pt x="5500" y="5645"/>
                  </a:lnTo>
                  <a:lnTo>
                    <a:pt x="5476" y="5670"/>
                  </a:lnTo>
                  <a:lnTo>
                    <a:pt x="5500" y="5694"/>
                  </a:lnTo>
                  <a:lnTo>
                    <a:pt x="5573" y="5694"/>
                  </a:lnTo>
                  <a:lnTo>
                    <a:pt x="5622" y="5718"/>
                  </a:lnTo>
                  <a:lnTo>
                    <a:pt x="5670" y="5718"/>
                  </a:lnTo>
                  <a:lnTo>
                    <a:pt x="5743" y="5743"/>
                  </a:lnTo>
                  <a:lnTo>
                    <a:pt x="5889" y="5718"/>
                  </a:lnTo>
                  <a:lnTo>
                    <a:pt x="6035" y="5694"/>
                  </a:lnTo>
                  <a:lnTo>
                    <a:pt x="6230" y="5645"/>
                  </a:lnTo>
                  <a:lnTo>
                    <a:pt x="6400" y="5621"/>
                  </a:lnTo>
                  <a:lnTo>
                    <a:pt x="6571" y="5621"/>
                  </a:lnTo>
                  <a:lnTo>
                    <a:pt x="6668" y="5645"/>
                  </a:lnTo>
                  <a:lnTo>
                    <a:pt x="6741" y="5670"/>
                  </a:lnTo>
                  <a:lnTo>
                    <a:pt x="6668" y="5694"/>
                  </a:lnTo>
                  <a:lnTo>
                    <a:pt x="6498" y="5718"/>
                  </a:lnTo>
                  <a:lnTo>
                    <a:pt x="6352" y="5767"/>
                  </a:lnTo>
                  <a:lnTo>
                    <a:pt x="6206" y="5840"/>
                  </a:lnTo>
                  <a:lnTo>
                    <a:pt x="6133" y="5913"/>
                  </a:lnTo>
                  <a:lnTo>
                    <a:pt x="6108" y="5962"/>
                  </a:lnTo>
                  <a:lnTo>
                    <a:pt x="6084" y="6010"/>
                  </a:lnTo>
                  <a:lnTo>
                    <a:pt x="6108" y="6059"/>
                  </a:lnTo>
                  <a:lnTo>
                    <a:pt x="6133" y="6083"/>
                  </a:lnTo>
                  <a:lnTo>
                    <a:pt x="6181" y="6108"/>
                  </a:lnTo>
                  <a:lnTo>
                    <a:pt x="6279" y="6108"/>
                  </a:lnTo>
                  <a:lnTo>
                    <a:pt x="6400" y="6083"/>
                  </a:lnTo>
                  <a:lnTo>
                    <a:pt x="6619" y="6010"/>
                  </a:lnTo>
                  <a:lnTo>
                    <a:pt x="7130" y="6010"/>
                  </a:lnTo>
                  <a:lnTo>
                    <a:pt x="7203" y="6108"/>
                  </a:lnTo>
                  <a:lnTo>
                    <a:pt x="7276" y="6229"/>
                  </a:lnTo>
                  <a:lnTo>
                    <a:pt x="7106" y="6278"/>
                  </a:lnTo>
                  <a:lnTo>
                    <a:pt x="6936" y="6351"/>
                  </a:lnTo>
                  <a:lnTo>
                    <a:pt x="6790" y="6473"/>
                  </a:lnTo>
                  <a:lnTo>
                    <a:pt x="6668" y="6594"/>
                  </a:lnTo>
                  <a:lnTo>
                    <a:pt x="6668" y="6619"/>
                  </a:lnTo>
                  <a:lnTo>
                    <a:pt x="6887" y="6619"/>
                  </a:lnTo>
                  <a:lnTo>
                    <a:pt x="7082" y="6594"/>
                  </a:lnTo>
                  <a:lnTo>
                    <a:pt x="7471" y="6570"/>
                  </a:lnTo>
                  <a:lnTo>
                    <a:pt x="7544" y="6765"/>
                  </a:lnTo>
                  <a:lnTo>
                    <a:pt x="7130" y="6862"/>
                  </a:lnTo>
                  <a:lnTo>
                    <a:pt x="6984" y="6935"/>
                  </a:lnTo>
                  <a:lnTo>
                    <a:pt x="6936" y="6959"/>
                  </a:lnTo>
                  <a:lnTo>
                    <a:pt x="6911" y="6984"/>
                  </a:lnTo>
                  <a:lnTo>
                    <a:pt x="6960" y="7057"/>
                  </a:lnTo>
                  <a:lnTo>
                    <a:pt x="7033" y="7081"/>
                  </a:lnTo>
                  <a:lnTo>
                    <a:pt x="7106" y="7105"/>
                  </a:lnTo>
                  <a:lnTo>
                    <a:pt x="7203" y="7105"/>
                  </a:lnTo>
                  <a:lnTo>
                    <a:pt x="7422" y="7081"/>
                  </a:lnTo>
                  <a:lnTo>
                    <a:pt x="7641" y="7032"/>
                  </a:lnTo>
                  <a:lnTo>
                    <a:pt x="7714" y="7227"/>
                  </a:lnTo>
                  <a:lnTo>
                    <a:pt x="7544" y="7276"/>
                  </a:lnTo>
                  <a:lnTo>
                    <a:pt x="7349" y="7349"/>
                  </a:lnTo>
                  <a:lnTo>
                    <a:pt x="7203" y="7422"/>
                  </a:lnTo>
                  <a:lnTo>
                    <a:pt x="7155" y="7470"/>
                  </a:lnTo>
                  <a:lnTo>
                    <a:pt x="7106" y="7543"/>
                  </a:lnTo>
                  <a:lnTo>
                    <a:pt x="7106" y="7568"/>
                  </a:lnTo>
                  <a:lnTo>
                    <a:pt x="7106" y="7592"/>
                  </a:lnTo>
                  <a:lnTo>
                    <a:pt x="7130" y="7616"/>
                  </a:lnTo>
                  <a:lnTo>
                    <a:pt x="7155" y="7616"/>
                  </a:lnTo>
                  <a:lnTo>
                    <a:pt x="7228" y="7568"/>
                  </a:lnTo>
                  <a:lnTo>
                    <a:pt x="7325" y="7543"/>
                  </a:lnTo>
                  <a:lnTo>
                    <a:pt x="7495" y="7519"/>
                  </a:lnTo>
                  <a:lnTo>
                    <a:pt x="7763" y="7470"/>
                  </a:lnTo>
                  <a:lnTo>
                    <a:pt x="7836" y="7762"/>
                  </a:lnTo>
                  <a:lnTo>
                    <a:pt x="7812" y="7787"/>
                  </a:lnTo>
                  <a:lnTo>
                    <a:pt x="7568" y="7811"/>
                  </a:lnTo>
                  <a:lnTo>
                    <a:pt x="7349" y="7884"/>
                  </a:lnTo>
                  <a:lnTo>
                    <a:pt x="7301" y="7933"/>
                  </a:lnTo>
                  <a:lnTo>
                    <a:pt x="7301" y="7981"/>
                  </a:lnTo>
                  <a:lnTo>
                    <a:pt x="7301" y="8030"/>
                  </a:lnTo>
                  <a:lnTo>
                    <a:pt x="7349" y="8054"/>
                  </a:lnTo>
                  <a:lnTo>
                    <a:pt x="7447" y="8079"/>
                  </a:lnTo>
                  <a:lnTo>
                    <a:pt x="7568" y="8079"/>
                  </a:lnTo>
                  <a:lnTo>
                    <a:pt x="7763" y="8054"/>
                  </a:lnTo>
                  <a:lnTo>
                    <a:pt x="7885" y="8030"/>
                  </a:lnTo>
                  <a:lnTo>
                    <a:pt x="7933" y="8273"/>
                  </a:lnTo>
                  <a:lnTo>
                    <a:pt x="7690" y="8346"/>
                  </a:lnTo>
                  <a:lnTo>
                    <a:pt x="7593" y="8395"/>
                  </a:lnTo>
                  <a:lnTo>
                    <a:pt x="7495" y="8468"/>
                  </a:lnTo>
                  <a:lnTo>
                    <a:pt x="7495" y="8492"/>
                  </a:lnTo>
                  <a:lnTo>
                    <a:pt x="7739" y="8541"/>
                  </a:lnTo>
                  <a:lnTo>
                    <a:pt x="7958" y="8541"/>
                  </a:lnTo>
                  <a:lnTo>
                    <a:pt x="7982" y="8809"/>
                  </a:lnTo>
                  <a:lnTo>
                    <a:pt x="7860" y="8833"/>
                  </a:lnTo>
                  <a:lnTo>
                    <a:pt x="7739" y="8857"/>
                  </a:lnTo>
                  <a:lnTo>
                    <a:pt x="7641" y="8930"/>
                  </a:lnTo>
                  <a:lnTo>
                    <a:pt x="7568" y="9003"/>
                  </a:lnTo>
                  <a:lnTo>
                    <a:pt x="7544" y="9052"/>
                  </a:lnTo>
                  <a:lnTo>
                    <a:pt x="7568" y="9101"/>
                  </a:lnTo>
                  <a:lnTo>
                    <a:pt x="7690" y="9125"/>
                  </a:lnTo>
                  <a:lnTo>
                    <a:pt x="7787" y="9125"/>
                  </a:lnTo>
                  <a:lnTo>
                    <a:pt x="8006" y="9101"/>
                  </a:lnTo>
                  <a:lnTo>
                    <a:pt x="8006" y="9320"/>
                  </a:lnTo>
                  <a:lnTo>
                    <a:pt x="7933" y="9344"/>
                  </a:lnTo>
                  <a:lnTo>
                    <a:pt x="7860" y="9368"/>
                  </a:lnTo>
                  <a:lnTo>
                    <a:pt x="7787" y="9417"/>
                  </a:lnTo>
                  <a:lnTo>
                    <a:pt x="7666" y="9490"/>
                  </a:lnTo>
                  <a:lnTo>
                    <a:pt x="7641" y="9539"/>
                  </a:lnTo>
                  <a:lnTo>
                    <a:pt x="7666" y="9563"/>
                  </a:lnTo>
                  <a:lnTo>
                    <a:pt x="7787" y="9587"/>
                  </a:lnTo>
                  <a:lnTo>
                    <a:pt x="7933" y="9612"/>
                  </a:lnTo>
                  <a:lnTo>
                    <a:pt x="8031" y="9612"/>
                  </a:lnTo>
                  <a:lnTo>
                    <a:pt x="8031" y="9855"/>
                  </a:lnTo>
                  <a:lnTo>
                    <a:pt x="7909" y="9879"/>
                  </a:lnTo>
                  <a:lnTo>
                    <a:pt x="7787" y="9928"/>
                  </a:lnTo>
                  <a:lnTo>
                    <a:pt x="7690" y="10001"/>
                  </a:lnTo>
                  <a:lnTo>
                    <a:pt x="7666" y="10025"/>
                  </a:lnTo>
                  <a:lnTo>
                    <a:pt x="7666" y="10050"/>
                  </a:lnTo>
                  <a:lnTo>
                    <a:pt x="7714" y="10098"/>
                  </a:lnTo>
                  <a:lnTo>
                    <a:pt x="8031" y="10098"/>
                  </a:lnTo>
                  <a:lnTo>
                    <a:pt x="8006" y="10415"/>
                  </a:lnTo>
                  <a:lnTo>
                    <a:pt x="7885" y="10439"/>
                  </a:lnTo>
                  <a:lnTo>
                    <a:pt x="7739" y="10488"/>
                  </a:lnTo>
                  <a:lnTo>
                    <a:pt x="7714" y="10512"/>
                  </a:lnTo>
                  <a:lnTo>
                    <a:pt x="7714" y="10536"/>
                  </a:lnTo>
                  <a:lnTo>
                    <a:pt x="7739" y="10585"/>
                  </a:lnTo>
                  <a:lnTo>
                    <a:pt x="7763" y="10609"/>
                  </a:lnTo>
                  <a:lnTo>
                    <a:pt x="7885" y="10634"/>
                  </a:lnTo>
                  <a:lnTo>
                    <a:pt x="7982" y="10634"/>
                  </a:lnTo>
                  <a:lnTo>
                    <a:pt x="7958" y="10901"/>
                  </a:lnTo>
                  <a:lnTo>
                    <a:pt x="7909" y="10926"/>
                  </a:lnTo>
                  <a:lnTo>
                    <a:pt x="7860" y="10926"/>
                  </a:lnTo>
                  <a:lnTo>
                    <a:pt x="7812" y="10950"/>
                  </a:lnTo>
                  <a:lnTo>
                    <a:pt x="7787" y="10950"/>
                  </a:lnTo>
                  <a:lnTo>
                    <a:pt x="7787" y="10999"/>
                  </a:lnTo>
                  <a:lnTo>
                    <a:pt x="7860" y="11047"/>
                  </a:lnTo>
                  <a:lnTo>
                    <a:pt x="7933" y="11072"/>
                  </a:lnTo>
                  <a:lnTo>
                    <a:pt x="7958" y="11145"/>
                  </a:lnTo>
                  <a:lnTo>
                    <a:pt x="7982" y="11193"/>
                  </a:lnTo>
                  <a:lnTo>
                    <a:pt x="8079" y="11266"/>
                  </a:lnTo>
                  <a:lnTo>
                    <a:pt x="8055" y="11437"/>
                  </a:lnTo>
                  <a:lnTo>
                    <a:pt x="8006" y="11583"/>
                  </a:lnTo>
                  <a:lnTo>
                    <a:pt x="7933" y="11729"/>
                  </a:lnTo>
                  <a:lnTo>
                    <a:pt x="7812" y="11826"/>
                  </a:lnTo>
                  <a:lnTo>
                    <a:pt x="7690" y="11899"/>
                  </a:lnTo>
                  <a:lnTo>
                    <a:pt x="7520" y="11899"/>
                  </a:lnTo>
                  <a:lnTo>
                    <a:pt x="7447" y="11850"/>
                  </a:lnTo>
                  <a:lnTo>
                    <a:pt x="7398" y="11802"/>
                  </a:lnTo>
                  <a:lnTo>
                    <a:pt x="7325" y="11729"/>
                  </a:lnTo>
                  <a:lnTo>
                    <a:pt x="7301" y="11656"/>
                  </a:lnTo>
                  <a:lnTo>
                    <a:pt x="7276" y="11583"/>
                  </a:lnTo>
                  <a:lnTo>
                    <a:pt x="7276" y="11388"/>
                  </a:lnTo>
                  <a:lnTo>
                    <a:pt x="7301" y="11242"/>
                  </a:lnTo>
                  <a:lnTo>
                    <a:pt x="7398" y="11096"/>
                  </a:lnTo>
                  <a:lnTo>
                    <a:pt x="7422" y="11023"/>
                  </a:lnTo>
                  <a:lnTo>
                    <a:pt x="7447" y="10974"/>
                  </a:lnTo>
                  <a:lnTo>
                    <a:pt x="7447" y="10828"/>
                  </a:lnTo>
                  <a:lnTo>
                    <a:pt x="7374" y="10561"/>
                  </a:lnTo>
                  <a:lnTo>
                    <a:pt x="7301" y="10074"/>
                  </a:lnTo>
                  <a:lnTo>
                    <a:pt x="7252" y="9612"/>
                  </a:lnTo>
                  <a:lnTo>
                    <a:pt x="7179" y="9125"/>
                  </a:lnTo>
                  <a:lnTo>
                    <a:pt x="7106" y="8906"/>
                  </a:lnTo>
                  <a:lnTo>
                    <a:pt x="7033" y="8663"/>
                  </a:lnTo>
                  <a:lnTo>
                    <a:pt x="6765" y="7957"/>
                  </a:lnTo>
                  <a:lnTo>
                    <a:pt x="6449" y="7276"/>
                  </a:lnTo>
                  <a:lnTo>
                    <a:pt x="6400" y="7203"/>
                  </a:lnTo>
                  <a:lnTo>
                    <a:pt x="6352" y="7105"/>
                  </a:lnTo>
                  <a:lnTo>
                    <a:pt x="6327" y="7057"/>
                  </a:lnTo>
                  <a:lnTo>
                    <a:pt x="6206" y="7057"/>
                  </a:lnTo>
                  <a:lnTo>
                    <a:pt x="6157" y="7081"/>
                  </a:lnTo>
                  <a:lnTo>
                    <a:pt x="6133" y="7105"/>
                  </a:lnTo>
                  <a:lnTo>
                    <a:pt x="6133" y="7154"/>
                  </a:lnTo>
                  <a:lnTo>
                    <a:pt x="6133" y="7227"/>
                  </a:lnTo>
                  <a:lnTo>
                    <a:pt x="5987" y="7227"/>
                  </a:lnTo>
                  <a:lnTo>
                    <a:pt x="5816" y="7251"/>
                  </a:lnTo>
                  <a:lnTo>
                    <a:pt x="5743" y="7276"/>
                  </a:lnTo>
                  <a:lnTo>
                    <a:pt x="5670" y="7300"/>
                  </a:lnTo>
                  <a:lnTo>
                    <a:pt x="5646" y="7349"/>
                  </a:lnTo>
                  <a:lnTo>
                    <a:pt x="5646" y="7397"/>
                  </a:lnTo>
                  <a:lnTo>
                    <a:pt x="5670" y="7422"/>
                  </a:lnTo>
                  <a:lnTo>
                    <a:pt x="5695" y="7470"/>
                  </a:lnTo>
                  <a:lnTo>
                    <a:pt x="5743" y="7495"/>
                  </a:lnTo>
                  <a:lnTo>
                    <a:pt x="5816" y="7519"/>
                  </a:lnTo>
                  <a:lnTo>
                    <a:pt x="6133" y="7519"/>
                  </a:lnTo>
                  <a:lnTo>
                    <a:pt x="6133" y="7714"/>
                  </a:lnTo>
                  <a:lnTo>
                    <a:pt x="6084" y="7714"/>
                  </a:lnTo>
                  <a:lnTo>
                    <a:pt x="5768" y="7738"/>
                  </a:lnTo>
                  <a:lnTo>
                    <a:pt x="5597" y="7787"/>
                  </a:lnTo>
                  <a:lnTo>
                    <a:pt x="5451" y="7860"/>
                  </a:lnTo>
                  <a:lnTo>
                    <a:pt x="5427" y="7884"/>
                  </a:lnTo>
                  <a:lnTo>
                    <a:pt x="5451" y="7933"/>
                  </a:lnTo>
                  <a:lnTo>
                    <a:pt x="5573" y="7981"/>
                  </a:lnTo>
                  <a:lnTo>
                    <a:pt x="5719" y="8006"/>
                  </a:lnTo>
                  <a:lnTo>
                    <a:pt x="6157" y="8006"/>
                  </a:lnTo>
                  <a:lnTo>
                    <a:pt x="6157" y="8298"/>
                  </a:lnTo>
                  <a:lnTo>
                    <a:pt x="5962" y="8298"/>
                  </a:lnTo>
                  <a:lnTo>
                    <a:pt x="5792" y="8322"/>
                  </a:lnTo>
                  <a:lnTo>
                    <a:pt x="5646" y="8322"/>
                  </a:lnTo>
                  <a:lnTo>
                    <a:pt x="5500" y="8371"/>
                  </a:lnTo>
                  <a:lnTo>
                    <a:pt x="5354" y="8444"/>
                  </a:lnTo>
                  <a:lnTo>
                    <a:pt x="5232" y="8541"/>
                  </a:lnTo>
                  <a:lnTo>
                    <a:pt x="5232" y="8565"/>
                  </a:lnTo>
                  <a:lnTo>
                    <a:pt x="5232" y="8590"/>
                  </a:lnTo>
                  <a:lnTo>
                    <a:pt x="5378" y="8638"/>
                  </a:lnTo>
                  <a:lnTo>
                    <a:pt x="5524" y="8663"/>
                  </a:lnTo>
                  <a:lnTo>
                    <a:pt x="5987" y="8663"/>
                  </a:lnTo>
                  <a:lnTo>
                    <a:pt x="6157" y="8638"/>
                  </a:lnTo>
                  <a:lnTo>
                    <a:pt x="6157" y="8784"/>
                  </a:lnTo>
                  <a:lnTo>
                    <a:pt x="6084" y="8760"/>
                  </a:lnTo>
                  <a:lnTo>
                    <a:pt x="5987" y="8784"/>
                  </a:lnTo>
                  <a:lnTo>
                    <a:pt x="5816" y="8809"/>
                  </a:lnTo>
                  <a:lnTo>
                    <a:pt x="5549" y="8833"/>
                  </a:lnTo>
                  <a:lnTo>
                    <a:pt x="5403" y="8857"/>
                  </a:lnTo>
                  <a:lnTo>
                    <a:pt x="5281" y="8906"/>
                  </a:lnTo>
                  <a:lnTo>
                    <a:pt x="5257" y="8930"/>
                  </a:lnTo>
                  <a:lnTo>
                    <a:pt x="5281" y="8955"/>
                  </a:lnTo>
                  <a:lnTo>
                    <a:pt x="5403" y="9028"/>
                  </a:lnTo>
                  <a:lnTo>
                    <a:pt x="5549" y="9052"/>
                  </a:lnTo>
                  <a:lnTo>
                    <a:pt x="5670" y="9076"/>
                  </a:lnTo>
                  <a:lnTo>
                    <a:pt x="5816" y="9101"/>
                  </a:lnTo>
                  <a:lnTo>
                    <a:pt x="5987" y="9101"/>
                  </a:lnTo>
                  <a:lnTo>
                    <a:pt x="6084" y="9076"/>
                  </a:lnTo>
                  <a:lnTo>
                    <a:pt x="6181" y="9076"/>
                  </a:lnTo>
                  <a:lnTo>
                    <a:pt x="6181" y="9320"/>
                  </a:lnTo>
                  <a:lnTo>
                    <a:pt x="5962" y="9295"/>
                  </a:lnTo>
                  <a:lnTo>
                    <a:pt x="5743" y="9320"/>
                  </a:lnTo>
                  <a:lnTo>
                    <a:pt x="5500" y="9344"/>
                  </a:lnTo>
                  <a:lnTo>
                    <a:pt x="5378" y="9393"/>
                  </a:lnTo>
                  <a:lnTo>
                    <a:pt x="5281" y="9441"/>
                  </a:lnTo>
                  <a:lnTo>
                    <a:pt x="5257" y="9466"/>
                  </a:lnTo>
                  <a:lnTo>
                    <a:pt x="5257" y="9514"/>
                  </a:lnTo>
                  <a:lnTo>
                    <a:pt x="5305" y="9563"/>
                  </a:lnTo>
                  <a:lnTo>
                    <a:pt x="5378" y="9587"/>
                  </a:lnTo>
                  <a:lnTo>
                    <a:pt x="5476" y="9612"/>
                  </a:lnTo>
                  <a:lnTo>
                    <a:pt x="5914" y="9612"/>
                  </a:lnTo>
                  <a:lnTo>
                    <a:pt x="6181" y="9636"/>
                  </a:lnTo>
                  <a:lnTo>
                    <a:pt x="6157" y="9855"/>
                  </a:lnTo>
                  <a:lnTo>
                    <a:pt x="6060" y="9855"/>
                  </a:lnTo>
                  <a:lnTo>
                    <a:pt x="5670" y="9928"/>
                  </a:lnTo>
                  <a:lnTo>
                    <a:pt x="5500" y="9952"/>
                  </a:lnTo>
                  <a:lnTo>
                    <a:pt x="5427" y="10001"/>
                  </a:lnTo>
                  <a:lnTo>
                    <a:pt x="5403" y="10001"/>
                  </a:lnTo>
                  <a:lnTo>
                    <a:pt x="5378" y="10025"/>
                  </a:lnTo>
                  <a:lnTo>
                    <a:pt x="5378" y="10098"/>
                  </a:lnTo>
                  <a:lnTo>
                    <a:pt x="5403" y="10147"/>
                  </a:lnTo>
                  <a:lnTo>
                    <a:pt x="5451" y="10171"/>
                  </a:lnTo>
                  <a:lnTo>
                    <a:pt x="5500" y="10196"/>
                  </a:lnTo>
                  <a:lnTo>
                    <a:pt x="5622" y="10220"/>
                  </a:lnTo>
                  <a:lnTo>
                    <a:pt x="5743" y="10220"/>
                  </a:lnTo>
                  <a:lnTo>
                    <a:pt x="5938" y="10196"/>
                  </a:lnTo>
                  <a:lnTo>
                    <a:pt x="6133" y="10171"/>
                  </a:lnTo>
                  <a:lnTo>
                    <a:pt x="6157" y="10147"/>
                  </a:lnTo>
                  <a:lnTo>
                    <a:pt x="6157" y="10366"/>
                  </a:lnTo>
                  <a:lnTo>
                    <a:pt x="6011" y="10390"/>
                  </a:lnTo>
                  <a:lnTo>
                    <a:pt x="5889" y="10415"/>
                  </a:lnTo>
                  <a:lnTo>
                    <a:pt x="5573" y="10512"/>
                  </a:lnTo>
                  <a:lnTo>
                    <a:pt x="5403" y="10585"/>
                  </a:lnTo>
                  <a:lnTo>
                    <a:pt x="5354" y="10634"/>
                  </a:lnTo>
                  <a:lnTo>
                    <a:pt x="5354" y="10658"/>
                  </a:lnTo>
                  <a:lnTo>
                    <a:pt x="5403" y="10707"/>
                  </a:lnTo>
                  <a:lnTo>
                    <a:pt x="5451" y="10731"/>
                  </a:lnTo>
                  <a:lnTo>
                    <a:pt x="5573" y="10755"/>
                  </a:lnTo>
                  <a:lnTo>
                    <a:pt x="5841" y="10731"/>
                  </a:lnTo>
                  <a:lnTo>
                    <a:pt x="6157" y="10682"/>
                  </a:lnTo>
                  <a:lnTo>
                    <a:pt x="6157" y="10999"/>
                  </a:lnTo>
                  <a:lnTo>
                    <a:pt x="6133" y="10999"/>
                  </a:lnTo>
                  <a:lnTo>
                    <a:pt x="5938" y="11023"/>
                  </a:lnTo>
                  <a:lnTo>
                    <a:pt x="5743" y="11047"/>
                  </a:lnTo>
                  <a:lnTo>
                    <a:pt x="5549" y="11120"/>
                  </a:lnTo>
                  <a:lnTo>
                    <a:pt x="5378" y="11193"/>
                  </a:lnTo>
                  <a:lnTo>
                    <a:pt x="5354" y="11218"/>
                  </a:lnTo>
                  <a:lnTo>
                    <a:pt x="5354" y="11242"/>
                  </a:lnTo>
                  <a:lnTo>
                    <a:pt x="5354" y="11266"/>
                  </a:lnTo>
                  <a:lnTo>
                    <a:pt x="5378" y="11291"/>
                  </a:lnTo>
                  <a:lnTo>
                    <a:pt x="5573" y="11315"/>
                  </a:lnTo>
                  <a:lnTo>
                    <a:pt x="5768" y="11315"/>
                  </a:lnTo>
                  <a:lnTo>
                    <a:pt x="6133" y="11291"/>
                  </a:lnTo>
                  <a:lnTo>
                    <a:pt x="6157" y="11266"/>
                  </a:lnTo>
                  <a:lnTo>
                    <a:pt x="6157" y="11558"/>
                  </a:lnTo>
                  <a:lnTo>
                    <a:pt x="6011" y="11558"/>
                  </a:lnTo>
                  <a:lnTo>
                    <a:pt x="5841" y="11607"/>
                  </a:lnTo>
                  <a:lnTo>
                    <a:pt x="5573" y="11656"/>
                  </a:lnTo>
                  <a:lnTo>
                    <a:pt x="5330" y="11753"/>
                  </a:lnTo>
                  <a:lnTo>
                    <a:pt x="5305" y="11777"/>
                  </a:lnTo>
                  <a:lnTo>
                    <a:pt x="5305" y="11826"/>
                  </a:lnTo>
                  <a:lnTo>
                    <a:pt x="5330" y="11850"/>
                  </a:lnTo>
                  <a:lnTo>
                    <a:pt x="5378" y="11850"/>
                  </a:lnTo>
                  <a:lnTo>
                    <a:pt x="5622" y="11875"/>
                  </a:lnTo>
                  <a:lnTo>
                    <a:pt x="5865" y="11850"/>
                  </a:lnTo>
                  <a:lnTo>
                    <a:pt x="6011" y="11850"/>
                  </a:lnTo>
                  <a:lnTo>
                    <a:pt x="6084" y="11826"/>
                  </a:lnTo>
                  <a:lnTo>
                    <a:pt x="6157" y="11802"/>
                  </a:lnTo>
                  <a:lnTo>
                    <a:pt x="6157" y="12020"/>
                  </a:lnTo>
                  <a:lnTo>
                    <a:pt x="5962" y="12020"/>
                  </a:lnTo>
                  <a:lnTo>
                    <a:pt x="5743" y="12045"/>
                  </a:lnTo>
                  <a:lnTo>
                    <a:pt x="5549" y="12118"/>
                  </a:lnTo>
                  <a:lnTo>
                    <a:pt x="5476" y="12142"/>
                  </a:lnTo>
                  <a:lnTo>
                    <a:pt x="5378" y="12191"/>
                  </a:lnTo>
                  <a:lnTo>
                    <a:pt x="5378" y="12239"/>
                  </a:lnTo>
                  <a:lnTo>
                    <a:pt x="5378" y="12264"/>
                  </a:lnTo>
                  <a:lnTo>
                    <a:pt x="5476" y="12312"/>
                  </a:lnTo>
                  <a:lnTo>
                    <a:pt x="5549" y="12337"/>
                  </a:lnTo>
                  <a:lnTo>
                    <a:pt x="5743" y="12385"/>
                  </a:lnTo>
                  <a:lnTo>
                    <a:pt x="5962" y="12361"/>
                  </a:lnTo>
                  <a:lnTo>
                    <a:pt x="6157" y="12361"/>
                  </a:lnTo>
                  <a:lnTo>
                    <a:pt x="6157" y="12458"/>
                  </a:lnTo>
                  <a:lnTo>
                    <a:pt x="6157" y="12483"/>
                  </a:lnTo>
                  <a:lnTo>
                    <a:pt x="6011" y="12531"/>
                  </a:lnTo>
                  <a:lnTo>
                    <a:pt x="5889" y="12580"/>
                  </a:lnTo>
                  <a:lnTo>
                    <a:pt x="5622" y="12653"/>
                  </a:lnTo>
                  <a:lnTo>
                    <a:pt x="5500" y="12702"/>
                  </a:lnTo>
                  <a:lnTo>
                    <a:pt x="5403" y="12750"/>
                  </a:lnTo>
                  <a:lnTo>
                    <a:pt x="5378" y="12799"/>
                  </a:lnTo>
                  <a:lnTo>
                    <a:pt x="5378" y="12823"/>
                  </a:lnTo>
                  <a:lnTo>
                    <a:pt x="5403" y="12848"/>
                  </a:lnTo>
                  <a:lnTo>
                    <a:pt x="5500" y="12872"/>
                  </a:lnTo>
                  <a:lnTo>
                    <a:pt x="5622" y="12896"/>
                  </a:lnTo>
                  <a:lnTo>
                    <a:pt x="5743" y="12921"/>
                  </a:lnTo>
                  <a:lnTo>
                    <a:pt x="5865" y="12896"/>
                  </a:lnTo>
                  <a:lnTo>
                    <a:pt x="6011" y="12872"/>
                  </a:lnTo>
                  <a:lnTo>
                    <a:pt x="6181" y="12848"/>
                  </a:lnTo>
                  <a:lnTo>
                    <a:pt x="6181" y="13042"/>
                  </a:lnTo>
                  <a:lnTo>
                    <a:pt x="6108" y="13018"/>
                  </a:lnTo>
                  <a:lnTo>
                    <a:pt x="5962" y="13042"/>
                  </a:lnTo>
                  <a:lnTo>
                    <a:pt x="5841" y="13091"/>
                  </a:lnTo>
                  <a:lnTo>
                    <a:pt x="5719" y="13164"/>
                  </a:lnTo>
                  <a:lnTo>
                    <a:pt x="5573" y="13237"/>
                  </a:lnTo>
                  <a:lnTo>
                    <a:pt x="5549" y="13261"/>
                  </a:lnTo>
                  <a:lnTo>
                    <a:pt x="5573" y="13286"/>
                  </a:lnTo>
                  <a:lnTo>
                    <a:pt x="5597" y="13334"/>
                  </a:lnTo>
                  <a:lnTo>
                    <a:pt x="5622" y="13334"/>
                  </a:lnTo>
                  <a:lnTo>
                    <a:pt x="5743" y="13310"/>
                  </a:lnTo>
                  <a:lnTo>
                    <a:pt x="6157" y="13310"/>
                  </a:lnTo>
                  <a:lnTo>
                    <a:pt x="6206" y="13286"/>
                  </a:lnTo>
                  <a:lnTo>
                    <a:pt x="6206" y="13529"/>
                  </a:lnTo>
                  <a:lnTo>
                    <a:pt x="6035" y="13553"/>
                  </a:lnTo>
                  <a:lnTo>
                    <a:pt x="5865" y="13553"/>
                  </a:lnTo>
                  <a:lnTo>
                    <a:pt x="5719" y="13602"/>
                  </a:lnTo>
                  <a:lnTo>
                    <a:pt x="5573" y="13675"/>
                  </a:lnTo>
                  <a:lnTo>
                    <a:pt x="5524" y="13724"/>
                  </a:lnTo>
                  <a:lnTo>
                    <a:pt x="5476" y="13797"/>
                  </a:lnTo>
                  <a:lnTo>
                    <a:pt x="5476" y="13870"/>
                  </a:lnTo>
                  <a:lnTo>
                    <a:pt x="5476" y="13894"/>
                  </a:lnTo>
                  <a:lnTo>
                    <a:pt x="5500" y="13918"/>
                  </a:lnTo>
                  <a:lnTo>
                    <a:pt x="5646" y="13967"/>
                  </a:lnTo>
                  <a:lnTo>
                    <a:pt x="5792" y="13967"/>
                  </a:lnTo>
                  <a:lnTo>
                    <a:pt x="6108" y="13943"/>
                  </a:lnTo>
                  <a:lnTo>
                    <a:pt x="6254" y="13943"/>
                  </a:lnTo>
                  <a:lnTo>
                    <a:pt x="6279" y="14235"/>
                  </a:lnTo>
                  <a:lnTo>
                    <a:pt x="6011" y="14308"/>
                  </a:lnTo>
                  <a:lnTo>
                    <a:pt x="5841" y="14332"/>
                  </a:lnTo>
                  <a:lnTo>
                    <a:pt x="5670" y="14381"/>
                  </a:lnTo>
                  <a:lnTo>
                    <a:pt x="5622" y="14429"/>
                  </a:lnTo>
                  <a:lnTo>
                    <a:pt x="5597" y="14478"/>
                  </a:lnTo>
                  <a:lnTo>
                    <a:pt x="5622" y="14551"/>
                  </a:lnTo>
                  <a:lnTo>
                    <a:pt x="5670" y="14600"/>
                  </a:lnTo>
                  <a:lnTo>
                    <a:pt x="5719" y="14624"/>
                  </a:lnTo>
                  <a:lnTo>
                    <a:pt x="5792" y="14648"/>
                  </a:lnTo>
                  <a:lnTo>
                    <a:pt x="5962" y="14673"/>
                  </a:lnTo>
                  <a:lnTo>
                    <a:pt x="6133" y="14648"/>
                  </a:lnTo>
                  <a:lnTo>
                    <a:pt x="6303" y="14600"/>
                  </a:lnTo>
                  <a:lnTo>
                    <a:pt x="6303" y="14770"/>
                  </a:lnTo>
                  <a:lnTo>
                    <a:pt x="6133" y="14794"/>
                  </a:lnTo>
                  <a:lnTo>
                    <a:pt x="5962" y="14867"/>
                  </a:lnTo>
                  <a:lnTo>
                    <a:pt x="5841" y="14916"/>
                  </a:lnTo>
                  <a:lnTo>
                    <a:pt x="5719" y="14965"/>
                  </a:lnTo>
                  <a:lnTo>
                    <a:pt x="5646" y="15062"/>
                  </a:lnTo>
                  <a:lnTo>
                    <a:pt x="5597" y="15111"/>
                  </a:lnTo>
                  <a:lnTo>
                    <a:pt x="5573" y="15159"/>
                  </a:lnTo>
                  <a:lnTo>
                    <a:pt x="5573" y="15184"/>
                  </a:lnTo>
                  <a:lnTo>
                    <a:pt x="5597" y="15208"/>
                  </a:lnTo>
                  <a:lnTo>
                    <a:pt x="5670" y="15257"/>
                  </a:lnTo>
                  <a:lnTo>
                    <a:pt x="5768" y="15281"/>
                  </a:lnTo>
                  <a:lnTo>
                    <a:pt x="5962" y="15257"/>
                  </a:lnTo>
                  <a:lnTo>
                    <a:pt x="6352" y="15184"/>
                  </a:lnTo>
                  <a:lnTo>
                    <a:pt x="6376" y="15451"/>
                  </a:lnTo>
                  <a:lnTo>
                    <a:pt x="6133" y="15476"/>
                  </a:lnTo>
                  <a:lnTo>
                    <a:pt x="5865" y="15524"/>
                  </a:lnTo>
                  <a:lnTo>
                    <a:pt x="5743" y="15573"/>
                  </a:lnTo>
                  <a:lnTo>
                    <a:pt x="5646" y="15646"/>
                  </a:lnTo>
                  <a:lnTo>
                    <a:pt x="5622" y="15646"/>
                  </a:lnTo>
                  <a:lnTo>
                    <a:pt x="5622" y="15670"/>
                  </a:lnTo>
                  <a:lnTo>
                    <a:pt x="5695" y="15768"/>
                  </a:lnTo>
                  <a:lnTo>
                    <a:pt x="5792" y="15816"/>
                  </a:lnTo>
                  <a:lnTo>
                    <a:pt x="5889" y="15841"/>
                  </a:lnTo>
                  <a:lnTo>
                    <a:pt x="5987" y="15841"/>
                  </a:lnTo>
                  <a:lnTo>
                    <a:pt x="6206" y="15865"/>
                  </a:lnTo>
                  <a:lnTo>
                    <a:pt x="6400" y="15865"/>
                  </a:lnTo>
                  <a:lnTo>
                    <a:pt x="6400" y="15962"/>
                  </a:lnTo>
                  <a:lnTo>
                    <a:pt x="6133" y="16035"/>
                  </a:lnTo>
                  <a:lnTo>
                    <a:pt x="5938" y="16084"/>
                  </a:lnTo>
                  <a:lnTo>
                    <a:pt x="5792" y="16181"/>
                  </a:lnTo>
                  <a:lnTo>
                    <a:pt x="5768" y="16230"/>
                  </a:lnTo>
                  <a:lnTo>
                    <a:pt x="5768" y="16254"/>
                  </a:lnTo>
                  <a:lnTo>
                    <a:pt x="5816" y="16327"/>
                  </a:lnTo>
                  <a:lnTo>
                    <a:pt x="5889" y="16376"/>
                  </a:lnTo>
                  <a:lnTo>
                    <a:pt x="5987" y="16400"/>
                  </a:lnTo>
                  <a:lnTo>
                    <a:pt x="6181" y="16400"/>
                  </a:lnTo>
                  <a:lnTo>
                    <a:pt x="6425" y="16352"/>
                  </a:lnTo>
                  <a:lnTo>
                    <a:pt x="6449" y="16644"/>
                  </a:lnTo>
                  <a:lnTo>
                    <a:pt x="6230" y="16668"/>
                  </a:lnTo>
                  <a:lnTo>
                    <a:pt x="6035" y="16717"/>
                  </a:lnTo>
                  <a:lnTo>
                    <a:pt x="5962" y="16765"/>
                  </a:lnTo>
                  <a:lnTo>
                    <a:pt x="5865" y="16790"/>
                  </a:lnTo>
                  <a:lnTo>
                    <a:pt x="5841" y="16838"/>
                  </a:lnTo>
                  <a:lnTo>
                    <a:pt x="5841" y="16887"/>
                  </a:lnTo>
                  <a:lnTo>
                    <a:pt x="5841" y="16911"/>
                  </a:lnTo>
                  <a:lnTo>
                    <a:pt x="5889" y="16936"/>
                  </a:lnTo>
                  <a:lnTo>
                    <a:pt x="6084" y="16960"/>
                  </a:lnTo>
                  <a:lnTo>
                    <a:pt x="6279" y="16984"/>
                  </a:lnTo>
                  <a:lnTo>
                    <a:pt x="6449" y="16984"/>
                  </a:lnTo>
                  <a:lnTo>
                    <a:pt x="6449" y="17276"/>
                  </a:lnTo>
                  <a:lnTo>
                    <a:pt x="6206" y="17325"/>
                  </a:lnTo>
                  <a:lnTo>
                    <a:pt x="6011" y="17349"/>
                  </a:lnTo>
                  <a:lnTo>
                    <a:pt x="5938" y="17398"/>
                  </a:lnTo>
                  <a:lnTo>
                    <a:pt x="5865" y="17447"/>
                  </a:lnTo>
                  <a:lnTo>
                    <a:pt x="5841" y="17471"/>
                  </a:lnTo>
                  <a:lnTo>
                    <a:pt x="5841" y="17520"/>
                  </a:lnTo>
                  <a:lnTo>
                    <a:pt x="5841" y="17544"/>
                  </a:lnTo>
                  <a:lnTo>
                    <a:pt x="5865" y="17568"/>
                  </a:lnTo>
                  <a:lnTo>
                    <a:pt x="5987" y="17641"/>
                  </a:lnTo>
                  <a:lnTo>
                    <a:pt x="6133" y="17690"/>
                  </a:lnTo>
                  <a:lnTo>
                    <a:pt x="6303" y="17690"/>
                  </a:lnTo>
                  <a:lnTo>
                    <a:pt x="6449" y="17666"/>
                  </a:lnTo>
                  <a:lnTo>
                    <a:pt x="6449" y="17958"/>
                  </a:lnTo>
                  <a:lnTo>
                    <a:pt x="6303" y="17982"/>
                  </a:lnTo>
                  <a:lnTo>
                    <a:pt x="6181" y="18031"/>
                  </a:lnTo>
                  <a:lnTo>
                    <a:pt x="6011" y="18055"/>
                  </a:lnTo>
                  <a:lnTo>
                    <a:pt x="5914" y="18104"/>
                  </a:lnTo>
                  <a:lnTo>
                    <a:pt x="5841" y="18152"/>
                  </a:lnTo>
                  <a:lnTo>
                    <a:pt x="5816" y="18177"/>
                  </a:lnTo>
                  <a:lnTo>
                    <a:pt x="5816" y="18225"/>
                  </a:lnTo>
                  <a:lnTo>
                    <a:pt x="5841" y="18250"/>
                  </a:lnTo>
                  <a:lnTo>
                    <a:pt x="5865" y="18274"/>
                  </a:lnTo>
                  <a:lnTo>
                    <a:pt x="5987" y="18323"/>
                  </a:lnTo>
                  <a:lnTo>
                    <a:pt x="6157" y="18371"/>
                  </a:lnTo>
                  <a:lnTo>
                    <a:pt x="6303" y="18371"/>
                  </a:lnTo>
                  <a:lnTo>
                    <a:pt x="6449" y="18347"/>
                  </a:lnTo>
                  <a:lnTo>
                    <a:pt x="6473" y="18444"/>
                  </a:lnTo>
                  <a:lnTo>
                    <a:pt x="6303" y="18469"/>
                  </a:lnTo>
                  <a:lnTo>
                    <a:pt x="6157" y="18542"/>
                  </a:lnTo>
                  <a:lnTo>
                    <a:pt x="6035" y="18615"/>
                  </a:lnTo>
                  <a:lnTo>
                    <a:pt x="5914" y="18688"/>
                  </a:lnTo>
                  <a:lnTo>
                    <a:pt x="5889" y="18736"/>
                  </a:lnTo>
                  <a:lnTo>
                    <a:pt x="5889" y="18761"/>
                  </a:lnTo>
                  <a:lnTo>
                    <a:pt x="5914" y="18785"/>
                  </a:lnTo>
                  <a:lnTo>
                    <a:pt x="5962" y="18809"/>
                  </a:lnTo>
                  <a:lnTo>
                    <a:pt x="6108" y="18809"/>
                  </a:lnTo>
                  <a:lnTo>
                    <a:pt x="6279" y="18785"/>
                  </a:lnTo>
                  <a:lnTo>
                    <a:pt x="6498" y="18761"/>
                  </a:lnTo>
                  <a:lnTo>
                    <a:pt x="6522" y="18980"/>
                  </a:lnTo>
                  <a:lnTo>
                    <a:pt x="6376" y="19028"/>
                  </a:lnTo>
                  <a:lnTo>
                    <a:pt x="6254" y="19101"/>
                  </a:lnTo>
                  <a:lnTo>
                    <a:pt x="5987" y="19223"/>
                  </a:lnTo>
                  <a:lnTo>
                    <a:pt x="5962" y="19272"/>
                  </a:lnTo>
                  <a:lnTo>
                    <a:pt x="5962" y="19320"/>
                  </a:lnTo>
                  <a:lnTo>
                    <a:pt x="5987" y="19369"/>
                  </a:lnTo>
                  <a:lnTo>
                    <a:pt x="6011" y="19393"/>
                  </a:lnTo>
                  <a:lnTo>
                    <a:pt x="6425" y="19393"/>
                  </a:lnTo>
                  <a:lnTo>
                    <a:pt x="6595" y="19345"/>
                  </a:lnTo>
                  <a:lnTo>
                    <a:pt x="6619" y="19393"/>
                  </a:lnTo>
                  <a:lnTo>
                    <a:pt x="6571" y="19442"/>
                  </a:lnTo>
                  <a:lnTo>
                    <a:pt x="6522" y="19515"/>
                  </a:lnTo>
                  <a:lnTo>
                    <a:pt x="6254" y="19637"/>
                  </a:lnTo>
                  <a:lnTo>
                    <a:pt x="6230" y="19661"/>
                  </a:lnTo>
                  <a:lnTo>
                    <a:pt x="6206" y="19734"/>
                  </a:lnTo>
                  <a:lnTo>
                    <a:pt x="6230" y="19758"/>
                  </a:lnTo>
                  <a:lnTo>
                    <a:pt x="6279" y="19783"/>
                  </a:lnTo>
                  <a:lnTo>
                    <a:pt x="6595" y="19758"/>
                  </a:lnTo>
                  <a:lnTo>
                    <a:pt x="6668" y="19783"/>
                  </a:lnTo>
                  <a:lnTo>
                    <a:pt x="6887" y="19856"/>
                  </a:lnTo>
                  <a:lnTo>
                    <a:pt x="7106" y="19904"/>
                  </a:lnTo>
                  <a:lnTo>
                    <a:pt x="7203" y="19953"/>
                  </a:lnTo>
                  <a:lnTo>
                    <a:pt x="7252" y="20001"/>
                  </a:lnTo>
                  <a:lnTo>
                    <a:pt x="7276" y="20050"/>
                  </a:lnTo>
                  <a:lnTo>
                    <a:pt x="7276" y="20123"/>
                  </a:lnTo>
                  <a:lnTo>
                    <a:pt x="7252" y="20172"/>
                  </a:lnTo>
                  <a:lnTo>
                    <a:pt x="7203" y="20245"/>
                  </a:lnTo>
                  <a:lnTo>
                    <a:pt x="7057" y="20342"/>
                  </a:lnTo>
                  <a:lnTo>
                    <a:pt x="6936" y="20391"/>
                  </a:lnTo>
                  <a:lnTo>
                    <a:pt x="6814" y="20439"/>
                  </a:lnTo>
                  <a:lnTo>
                    <a:pt x="6692" y="20464"/>
                  </a:lnTo>
                  <a:lnTo>
                    <a:pt x="6571" y="20464"/>
                  </a:lnTo>
                  <a:lnTo>
                    <a:pt x="6303" y="20439"/>
                  </a:lnTo>
                  <a:lnTo>
                    <a:pt x="5889" y="20439"/>
                  </a:lnTo>
                  <a:lnTo>
                    <a:pt x="5768" y="20391"/>
                  </a:lnTo>
                  <a:lnTo>
                    <a:pt x="5670" y="20318"/>
                  </a:lnTo>
                  <a:lnTo>
                    <a:pt x="5597" y="20220"/>
                  </a:lnTo>
                  <a:lnTo>
                    <a:pt x="5524" y="20099"/>
                  </a:lnTo>
                  <a:lnTo>
                    <a:pt x="5476" y="19929"/>
                  </a:lnTo>
                  <a:lnTo>
                    <a:pt x="5403" y="19612"/>
                  </a:lnTo>
                  <a:lnTo>
                    <a:pt x="5354" y="19247"/>
                  </a:lnTo>
                  <a:lnTo>
                    <a:pt x="5330" y="18882"/>
                  </a:lnTo>
                  <a:lnTo>
                    <a:pt x="5305" y="18371"/>
                  </a:lnTo>
                  <a:lnTo>
                    <a:pt x="5184" y="16960"/>
                  </a:lnTo>
                  <a:lnTo>
                    <a:pt x="5111" y="16254"/>
                  </a:lnTo>
                  <a:lnTo>
                    <a:pt x="5038" y="15549"/>
                  </a:lnTo>
                  <a:lnTo>
                    <a:pt x="4965" y="15086"/>
                  </a:lnTo>
                  <a:lnTo>
                    <a:pt x="4867" y="14600"/>
                  </a:lnTo>
                  <a:lnTo>
                    <a:pt x="4624" y="13675"/>
                  </a:lnTo>
                  <a:lnTo>
                    <a:pt x="4527" y="13310"/>
                  </a:lnTo>
                  <a:lnTo>
                    <a:pt x="4454" y="13018"/>
                  </a:lnTo>
                  <a:lnTo>
                    <a:pt x="4405" y="12896"/>
                  </a:lnTo>
                  <a:lnTo>
                    <a:pt x="4356" y="12823"/>
                  </a:lnTo>
                  <a:lnTo>
                    <a:pt x="4356" y="12799"/>
                  </a:lnTo>
                  <a:lnTo>
                    <a:pt x="4332" y="12750"/>
                  </a:lnTo>
                  <a:lnTo>
                    <a:pt x="4283" y="12702"/>
                  </a:lnTo>
                  <a:lnTo>
                    <a:pt x="4235" y="12677"/>
                  </a:lnTo>
                  <a:lnTo>
                    <a:pt x="4186" y="12653"/>
                  </a:lnTo>
                  <a:lnTo>
                    <a:pt x="4113" y="12677"/>
                  </a:lnTo>
                  <a:lnTo>
                    <a:pt x="4040" y="12750"/>
                  </a:lnTo>
                  <a:lnTo>
                    <a:pt x="3991" y="12848"/>
                  </a:lnTo>
                  <a:lnTo>
                    <a:pt x="3918" y="13091"/>
                  </a:lnTo>
                  <a:lnTo>
                    <a:pt x="3870" y="13286"/>
                  </a:lnTo>
                  <a:lnTo>
                    <a:pt x="3772" y="13237"/>
                  </a:lnTo>
                  <a:lnTo>
                    <a:pt x="3675" y="13213"/>
                  </a:lnTo>
                  <a:lnTo>
                    <a:pt x="3626" y="13237"/>
                  </a:lnTo>
                  <a:lnTo>
                    <a:pt x="3602" y="13310"/>
                  </a:lnTo>
                  <a:lnTo>
                    <a:pt x="3626" y="13383"/>
                  </a:lnTo>
                  <a:lnTo>
                    <a:pt x="3675" y="13456"/>
                  </a:lnTo>
                  <a:lnTo>
                    <a:pt x="3748" y="13529"/>
                  </a:lnTo>
                  <a:lnTo>
                    <a:pt x="3821" y="13578"/>
                  </a:lnTo>
                  <a:lnTo>
                    <a:pt x="3797" y="13772"/>
                  </a:lnTo>
                  <a:lnTo>
                    <a:pt x="3651" y="13772"/>
                  </a:lnTo>
                  <a:lnTo>
                    <a:pt x="3505" y="13821"/>
                  </a:lnTo>
                  <a:lnTo>
                    <a:pt x="3480" y="13845"/>
                  </a:lnTo>
                  <a:lnTo>
                    <a:pt x="3505" y="13870"/>
                  </a:lnTo>
                  <a:lnTo>
                    <a:pt x="3651" y="13943"/>
                  </a:lnTo>
                  <a:lnTo>
                    <a:pt x="3772" y="14016"/>
                  </a:lnTo>
                  <a:lnTo>
                    <a:pt x="3724" y="14405"/>
                  </a:lnTo>
                  <a:lnTo>
                    <a:pt x="3505" y="14381"/>
                  </a:lnTo>
                  <a:lnTo>
                    <a:pt x="3407" y="14381"/>
                  </a:lnTo>
                  <a:lnTo>
                    <a:pt x="3310" y="14405"/>
                  </a:lnTo>
                  <a:lnTo>
                    <a:pt x="3286" y="14454"/>
                  </a:lnTo>
                  <a:lnTo>
                    <a:pt x="3286" y="14478"/>
                  </a:lnTo>
                  <a:lnTo>
                    <a:pt x="3286" y="14502"/>
                  </a:lnTo>
                  <a:lnTo>
                    <a:pt x="3383" y="14551"/>
                  </a:lnTo>
                  <a:lnTo>
                    <a:pt x="3480" y="14624"/>
                  </a:lnTo>
                  <a:lnTo>
                    <a:pt x="3675" y="14721"/>
                  </a:lnTo>
                  <a:lnTo>
                    <a:pt x="3675" y="14892"/>
                  </a:lnTo>
                  <a:lnTo>
                    <a:pt x="3480" y="14892"/>
                  </a:lnTo>
                  <a:lnTo>
                    <a:pt x="3286" y="14916"/>
                  </a:lnTo>
                  <a:lnTo>
                    <a:pt x="3213" y="14940"/>
                  </a:lnTo>
                  <a:lnTo>
                    <a:pt x="3140" y="14965"/>
                  </a:lnTo>
                  <a:lnTo>
                    <a:pt x="3115" y="15013"/>
                  </a:lnTo>
                  <a:lnTo>
                    <a:pt x="3115" y="15038"/>
                  </a:lnTo>
                  <a:lnTo>
                    <a:pt x="3140" y="15086"/>
                  </a:lnTo>
                  <a:lnTo>
                    <a:pt x="3188" y="15135"/>
                  </a:lnTo>
                  <a:lnTo>
                    <a:pt x="3310" y="15208"/>
                  </a:lnTo>
                  <a:lnTo>
                    <a:pt x="3456" y="15232"/>
                  </a:lnTo>
                  <a:lnTo>
                    <a:pt x="3626" y="15257"/>
                  </a:lnTo>
                  <a:lnTo>
                    <a:pt x="3578" y="15573"/>
                  </a:lnTo>
                  <a:lnTo>
                    <a:pt x="3334" y="15549"/>
                  </a:lnTo>
                  <a:lnTo>
                    <a:pt x="3018" y="15549"/>
                  </a:lnTo>
                  <a:lnTo>
                    <a:pt x="2921" y="15573"/>
                  </a:lnTo>
                  <a:lnTo>
                    <a:pt x="2896" y="15597"/>
                  </a:lnTo>
                  <a:lnTo>
                    <a:pt x="2896" y="15622"/>
                  </a:lnTo>
                  <a:lnTo>
                    <a:pt x="2945" y="15695"/>
                  </a:lnTo>
                  <a:lnTo>
                    <a:pt x="3018" y="15743"/>
                  </a:lnTo>
                  <a:lnTo>
                    <a:pt x="3164" y="15816"/>
                  </a:lnTo>
                  <a:lnTo>
                    <a:pt x="3359" y="15889"/>
                  </a:lnTo>
                  <a:lnTo>
                    <a:pt x="3553" y="15914"/>
                  </a:lnTo>
                  <a:lnTo>
                    <a:pt x="3529" y="16011"/>
                  </a:lnTo>
                  <a:lnTo>
                    <a:pt x="3261" y="16035"/>
                  </a:lnTo>
                  <a:lnTo>
                    <a:pt x="3115" y="16060"/>
                  </a:lnTo>
                  <a:lnTo>
                    <a:pt x="2994" y="16108"/>
                  </a:lnTo>
                  <a:lnTo>
                    <a:pt x="2969" y="16133"/>
                  </a:lnTo>
                  <a:lnTo>
                    <a:pt x="2969" y="16181"/>
                  </a:lnTo>
                  <a:lnTo>
                    <a:pt x="2969" y="16206"/>
                  </a:lnTo>
                  <a:lnTo>
                    <a:pt x="2994" y="16230"/>
                  </a:lnTo>
                  <a:lnTo>
                    <a:pt x="3115" y="16279"/>
                  </a:lnTo>
                  <a:lnTo>
                    <a:pt x="3237" y="16303"/>
                  </a:lnTo>
                  <a:lnTo>
                    <a:pt x="3480" y="16327"/>
                  </a:lnTo>
                  <a:lnTo>
                    <a:pt x="3432" y="16790"/>
                  </a:lnTo>
                  <a:lnTo>
                    <a:pt x="3261" y="16790"/>
                  </a:lnTo>
                  <a:lnTo>
                    <a:pt x="3115" y="16814"/>
                  </a:lnTo>
                  <a:lnTo>
                    <a:pt x="2872" y="16838"/>
                  </a:lnTo>
                  <a:lnTo>
                    <a:pt x="2775" y="16887"/>
                  </a:lnTo>
                  <a:lnTo>
                    <a:pt x="2677" y="16960"/>
                  </a:lnTo>
                  <a:lnTo>
                    <a:pt x="2653" y="17033"/>
                  </a:lnTo>
                  <a:lnTo>
                    <a:pt x="2677" y="17082"/>
                  </a:lnTo>
                  <a:lnTo>
                    <a:pt x="2702" y="17106"/>
                  </a:lnTo>
                  <a:lnTo>
                    <a:pt x="2799" y="17155"/>
                  </a:lnTo>
                  <a:lnTo>
                    <a:pt x="2896" y="17155"/>
                  </a:lnTo>
                  <a:lnTo>
                    <a:pt x="3091" y="17179"/>
                  </a:lnTo>
                  <a:lnTo>
                    <a:pt x="3383" y="17203"/>
                  </a:lnTo>
                  <a:lnTo>
                    <a:pt x="3359" y="17398"/>
                  </a:lnTo>
                  <a:lnTo>
                    <a:pt x="3188" y="17398"/>
                  </a:lnTo>
                  <a:lnTo>
                    <a:pt x="3042" y="17422"/>
                  </a:lnTo>
                  <a:lnTo>
                    <a:pt x="2750" y="17520"/>
                  </a:lnTo>
                  <a:lnTo>
                    <a:pt x="2702" y="17544"/>
                  </a:lnTo>
                  <a:lnTo>
                    <a:pt x="2677" y="17593"/>
                  </a:lnTo>
                  <a:lnTo>
                    <a:pt x="2702" y="17641"/>
                  </a:lnTo>
                  <a:lnTo>
                    <a:pt x="2750" y="17666"/>
                  </a:lnTo>
                  <a:lnTo>
                    <a:pt x="2896" y="17714"/>
                  </a:lnTo>
                  <a:lnTo>
                    <a:pt x="3018" y="17739"/>
                  </a:lnTo>
                  <a:lnTo>
                    <a:pt x="3310" y="17739"/>
                  </a:lnTo>
                  <a:lnTo>
                    <a:pt x="3310" y="17763"/>
                  </a:lnTo>
                  <a:lnTo>
                    <a:pt x="3286" y="17933"/>
                  </a:lnTo>
                  <a:lnTo>
                    <a:pt x="3018" y="17958"/>
                  </a:lnTo>
                  <a:lnTo>
                    <a:pt x="2799" y="17982"/>
                  </a:lnTo>
                  <a:lnTo>
                    <a:pt x="2702" y="18031"/>
                  </a:lnTo>
                  <a:lnTo>
                    <a:pt x="2629" y="18079"/>
                  </a:lnTo>
                  <a:lnTo>
                    <a:pt x="2604" y="18128"/>
                  </a:lnTo>
                  <a:lnTo>
                    <a:pt x="2604" y="18177"/>
                  </a:lnTo>
                  <a:lnTo>
                    <a:pt x="2653" y="18250"/>
                  </a:lnTo>
                  <a:lnTo>
                    <a:pt x="2702" y="18274"/>
                  </a:lnTo>
                  <a:lnTo>
                    <a:pt x="2775" y="18298"/>
                  </a:lnTo>
                  <a:lnTo>
                    <a:pt x="2848" y="18323"/>
                  </a:lnTo>
                  <a:lnTo>
                    <a:pt x="3018" y="18323"/>
                  </a:lnTo>
                  <a:lnTo>
                    <a:pt x="3164" y="18298"/>
                  </a:lnTo>
                  <a:lnTo>
                    <a:pt x="3237" y="18323"/>
                  </a:lnTo>
                  <a:lnTo>
                    <a:pt x="3213" y="18517"/>
                  </a:lnTo>
                  <a:lnTo>
                    <a:pt x="2848" y="18566"/>
                  </a:lnTo>
                  <a:lnTo>
                    <a:pt x="2677" y="18615"/>
                  </a:lnTo>
                  <a:lnTo>
                    <a:pt x="2604" y="18663"/>
                  </a:lnTo>
                  <a:lnTo>
                    <a:pt x="2531" y="18712"/>
                  </a:lnTo>
                  <a:lnTo>
                    <a:pt x="2507" y="18761"/>
                  </a:lnTo>
                  <a:lnTo>
                    <a:pt x="2507" y="18785"/>
                  </a:lnTo>
                  <a:lnTo>
                    <a:pt x="2531" y="18809"/>
                  </a:lnTo>
                  <a:lnTo>
                    <a:pt x="2556" y="18834"/>
                  </a:lnTo>
                  <a:lnTo>
                    <a:pt x="2702" y="18882"/>
                  </a:lnTo>
                  <a:lnTo>
                    <a:pt x="3164" y="18882"/>
                  </a:lnTo>
                  <a:lnTo>
                    <a:pt x="3115" y="19223"/>
                  </a:lnTo>
                  <a:lnTo>
                    <a:pt x="2799" y="19199"/>
                  </a:lnTo>
                  <a:lnTo>
                    <a:pt x="2677" y="19199"/>
                  </a:lnTo>
                  <a:lnTo>
                    <a:pt x="2580" y="19223"/>
                  </a:lnTo>
                  <a:lnTo>
                    <a:pt x="2483" y="19247"/>
                  </a:lnTo>
                  <a:lnTo>
                    <a:pt x="2410" y="19320"/>
                  </a:lnTo>
                  <a:lnTo>
                    <a:pt x="2410" y="19369"/>
                  </a:lnTo>
                  <a:lnTo>
                    <a:pt x="2410" y="19393"/>
                  </a:lnTo>
                  <a:lnTo>
                    <a:pt x="2483" y="19466"/>
                  </a:lnTo>
                  <a:lnTo>
                    <a:pt x="2580" y="19515"/>
                  </a:lnTo>
                  <a:lnTo>
                    <a:pt x="2702" y="19564"/>
                  </a:lnTo>
                  <a:lnTo>
                    <a:pt x="2799" y="19564"/>
                  </a:lnTo>
                  <a:lnTo>
                    <a:pt x="3042" y="19612"/>
                  </a:lnTo>
                  <a:lnTo>
                    <a:pt x="3018" y="19807"/>
                  </a:lnTo>
                  <a:lnTo>
                    <a:pt x="2896" y="19807"/>
                  </a:lnTo>
                  <a:lnTo>
                    <a:pt x="2556" y="19856"/>
                  </a:lnTo>
                  <a:lnTo>
                    <a:pt x="2483" y="19880"/>
                  </a:lnTo>
                  <a:lnTo>
                    <a:pt x="2434" y="19904"/>
                  </a:lnTo>
                  <a:lnTo>
                    <a:pt x="2337" y="20001"/>
                  </a:lnTo>
                  <a:lnTo>
                    <a:pt x="2312" y="20026"/>
                  </a:lnTo>
                  <a:lnTo>
                    <a:pt x="2337" y="20074"/>
                  </a:lnTo>
                  <a:lnTo>
                    <a:pt x="2434" y="20123"/>
                  </a:lnTo>
                  <a:lnTo>
                    <a:pt x="2531" y="20147"/>
                  </a:lnTo>
                  <a:lnTo>
                    <a:pt x="2726" y="20172"/>
                  </a:lnTo>
                  <a:lnTo>
                    <a:pt x="2507" y="20269"/>
                  </a:lnTo>
                  <a:lnTo>
                    <a:pt x="2288" y="20366"/>
                  </a:lnTo>
                  <a:lnTo>
                    <a:pt x="1801" y="20512"/>
                  </a:lnTo>
                  <a:lnTo>
                    <a:pt x="1655" y="20537"/>
                  </a:lnTo>
                  <a:lnTo>
                    <a:pt x="1485" y="20561"/>
                  </a:lnTo>
                  <a:lnTo>
                    <a:pt x="1315" y="20537"/>
                  </a:lnTo>
                  <a:lnTo>
                    <a:pt x="1145" y="20488"/>
                  </a:lnTo>
                  <a:lnTo>
                    <a:pt x="1120" y="20464"/>
                  </a:lnTo>
                  <a:lnTo>
                    <a:pt x="1096" y="20415"/>
                  </a:lnTo>
                  <a:lnTo>
                    <a:pt x="1096" y="20391"/>
                  </a:lnTo>
                  <a:lnTo>
                    <a:pt x="1096" y="20342"/>
                  </a:lnTo>
                  <a:lnTo>
                    <a:pt x="1145" y="20245"/>
                  </a:lnTo>
                  <a:lnTo>
                    <a:pt x="1242" y="20123"/>
                  </a:lnTo>
                  <a:lnTo>
                    <a:pt x="1485" y="19929"/>
                  </a:lnTo>
                  <a:lnTo>
                    <a:pt x="1631" y="19831"/>
                  </a:lnTo>
                  <a:lnTo>
                    <a:pt x="1680" y="19807"/>
                  </a:lnTo>
                  <a:lnTo>
                    <a:pt x="1704" y="19758"/>
                  </a:lnTo>
                  <a:lnTo>
                    <a:pt x="1704" y="19710"/>
                  </a:lnTo>
                  <a:lnTo>
                    <a:pt x="1704" y="19661"/>
                  </a:lnTo>
                  <a:lnTo>
                    <a:pt x="1728" y="19588"/>
                  </a:lnTo>
                  <a:lnTo>
                    <a:pt x="1826" y="18785"/>
                  </a:lnTo>
                  <a:lnTo>
                    <a:pt x="1923" y="18006"/>
                  </a:lnTo>
                  <a:lnTo>
                    <a:pt x="2045" y="16425"/>
                  </a:lnTo>
                  <a:lnTo>
                    <a:pt x="2142" y="14843"/>
                  </a:lnTo>
                  <a:lnTo>
                    <a:pt x="2264" y="13237"/>
                  </a:lnTo>
                  <a:lnTo>
                    <a:pt x="2410" y="11631"/>
                  </a:lnTo>
                  <a:lnTo>
                    <a:pt x="2531" y="10025"/>
                  </a:lnTo>
                  <a:lnTo>
                    <a:pt x="2556" y="9368"/>
                  </a:lnTo>
                  <a:lnTo>
                    <a:pt x="2580" y="8663"/>
                  </a:lnTo>
                  <a:lnTo>
                    <a:pt x="2580" y="8322"/>
                  </a:lnTo>
                  <a:lnTo>
                    <a:pt x="2580" y="7981"/>
                  </a:lnTo>
                  <a:lnTo>
                    <a:pt x="2531" y="7641"/>
                  </a:lnTo>
                  <a:lnTo>
                    <a:pt x="2483" y="7324"/>
                  </a:lnTo>
                  <a:lnTo>
                    <a:pt x="2483" y="7251"/>
                  </a:lnTo>
                  <a:lnTo>
                    <a:pt x="2458" y="7178"/>
                  </a:lnTo>
                  <a:lnTo>
                    <a:pt x="2434" y="7130"/>
                  </a:lnTo>
                  <a:lnTo>
                    <a:pt x="2410" y="7105"/>
                  </a:lnTo>
                  <a:lnTo>
                    <a:pt x="2337" y="7057"/>
                  </a:lnTo>
                  <a:lnTo>
                    <a:pt x="2239" y="7057"/>
                  </a:lnTo>
                  <a:lnTo>
                    <a:pt x="2166" y="7105"/>
                  </a:lnTo>
                  <a:lnTo>
                    <a:pt x="2020" y="7130"/>
                  </a:lnTo>
                  <a:lnTo>
                    <a:pt x="1899" y="7154"/>
                  </a:lnTo>
                  <a:lnTo>
                    <a:pt x="1826" y="7227"/>
                  </a:lnTo>
                  <a:lnTo>
                    <a:pt x="1801" y="7300"/>
                  </a:lnTo>
                  <a:lnTo>
                    <a:pt x="1801" y="7349"/>
                  </a:lnTo>
                  <a:lnTo>
                    <a:pt x="1801" y="7397"/>
                  </a:lnTo>
                  <a:lnTo>
                    <a:pt x="1874" y="7446"/>
                  </a:lnTo>
                  <a:lnTo>
                    <a:pt x="1923" y="7470"/>
                  </a:lnTo>
                  <a:lnTo>
                    <a:pt x="1899" y="7519"/>
                  </a:lnTo>
                  <a:lnTo>
                    <a:pt x="1704" y="7519"/>
                  </a:lnTo>
                  <a:lnTo>
                    <a:pt x="1631" y="7543"/>
                  </a:lnTo>
                  <a:lnTo>
                    <a:pt x="1558" y="7592"/>
                  </a:lnTo>
                  <a:lnTo>
                    <a:pt x="1534" y="7665"/>
                  </a:lnTo>
                  <a:lnTo>
                    <a:pt x="1534" y="7714"/>
                  </a:lnTo>
                  <a:lnTo>
                    <a:pt x="1558" y="7738"/>
                  </a:lnTo>
                  <a:lnTo>
                    <a:pt x="1631" y="7811"/>
                  </a:lnTo>
                  <a:lnTo>
                    <a:pt x="1753" y="7860"/>
                  </a:lnTo>
                  <a:lnTo>
                    <a:pt x="1728" y="7957"/>
                  </a:lnTo>
                  <a:lnTo>
                    <a:pt x="1582" y="7957"/>
                  </a:lnTo>
                  <a:lnTo>
                    <a:pt x="1461" y="8006"/>
                  </a:lnTo>
                  <a:lnTo>
                    <a:pt x="1412" y="8054"/>
                  </a:lnTo>
                  <a:lnTo>
                    <a:pt x="1388" y="8127"/>
                  </a:lnTo>
                  <a:lnTo>
                    <a:pt x="1412" y="8200"/>
                  </a:lnTo>
                  <a:lnTo>
                    <a:pt x="1461" y="8249"/>
                  </a:lnTo>
                  <a:lnTo>
                    <a:pt x="1534" y="8273"/>
                  </a:lnTo>
                  <a:lnTo>
                    <a:pt x="1631" y="8298"/>
                  </a:lnTo>
                  <a:lnTo>
                    <a:pt x="1582" y="8468"/>
                  </a:lnTo>
                  <a:lnTo>
                    <a:pt x="1437" y="8468"/>
                  </a:lnTo>
                  <a:lnTo>
                    <a:pt x="1364" y="8517"/>
                  </a:lnTo>
                  <a:lnTo>
                    <a:pt x="1291" y="8541"/>
                  </a:lnTo>
                  <a:lnTo>
                    <a:pt x="1291" y="8590"/>
                  </a:lnTo>
                  <a:lnTo>
                    <a:pt x="1291" y="8638"/>
                  </a:lnTo>
                  <a:lnTo>
                    <a:pt x="1339" y="8687"/>
                  </a:lnTo>
                  <a:lnTo>
                    <a:pt x="1388" y="8736"/>
                  </a:lnTo>
                  <a:lnTo>
                    <a:pt x="1509" y="8760"/>
                  </a:lnTo>
                  <a:lnTo>
                    <a:pt x="1485" y="8833"/>
                  </a:lnTo>
                  <a:lnTo>
                    <a:pt x="1461" y="8930"/>
                  </a:lnTo>
                  <a:lnTo>
                    <a:pt x="1315" y="8955"/>
                  </a:lnTo>
                  <a:lnTo>
                    <a:pt x="1242" y="8979"/>
                  </a:lnTo>
                  <a:lnTo>
                    <a:pt x="1193" y="9028"/>
                  </a:lnTo>
                  <a:lnTo>
                    <a:pt x="1169" y="9076"/>
                  </a:lnTo>
                  <a:lnTo>
                    <a:pt x="1169" y="9149"/>
                  </a:lnTo>
                  <a:lnTo>
                    <a:pt x="1218" y="9198"/>
                  </a:lnTo>
                  <a:lnTo>
                    <a:pt x="1242" y="9222"/>
                  </a:lnTo>
                  <a:lnTo>
                    <a:pt x="1364" y="9271"/>
                  </a:lnTo>
                  <a:lnTo>
                    <a:pt x="1364" y="9295"/>
                  </a:lnTo>
                  <a:lnTo>
                    <a:pt x="1315" y="9320"/>
                  </a:lnTo>
                  <a:lnTo>
                    <a:pt x="1169" y="9344"/>
                  </a:lnTo>
                  <a:lnTo>
                    <a:pt x="1096" y="9393"/>
                  </a:lnTo>
                  <a:lnTo>
                    <a:pt x="1047" y="9441"/>
                  </a:lnTo>
                  <a:lnTo>
                    <a:pt x="1023" y="9539"/>
                  </a:lnTo>
                  <a:lnTo>
                    <a:pt x="1047" y="9563"/>
                  </a:lnTo>
                  <a:lnTo>
                    <a:pt x="1072" y="9612"/>
                  </a:lnTo>
                  <a:lnTo>
                    <a:pt x="1120" y="9636"/>
                  </a:lnTo>
                  <a:lnTo>
                    <a:pt x="1169" y="9660"/>
                  </a:lnTo>
                  <a:lnTo>
                    <a:pt x="1291" y="9660"/>
                  </a:lnTo>
                  <a:lnTo>
                    <a:pt x="1266" y="9733"/>
                  </a:lnTo>
                  <a:lnTo>
                    <a:pt x="1145" y="9733"/>
                  </a:lnTo>
                  <a:lnTo>
                    <a:pt x="1072" y="9758"/>
                  </a:lnTo>
                  <a:lnTo>
                    <a:pt x="1023" y="9806"/>
                  </a:lnTo>
                  <a:lnTo>
                    <a:pt x="999" y="9879"/>
                  </a:lnTo>
                  <a:lnTo>
                    <a:pt x="1023" y="9952"/>
                  </a:lnTo>
                  <a:lnTo>
                    <a:pt x="1120" y="10001"/>
                  </a:lnTo>
                  <a:lnTo>
                    <a:pt x="1218" y="10025"/>
                  </a:lnTo>
                  <a:lnTo>
                    <a:pt x="1169" y="10269"/>
                  </a:lnTo>
                  <a:lnTo>
                    <a:pt x="1096" y="10244"/>
                  </a:lnTo>
                  <a:lnTo>
                    <a:pt x="1023" y="10269"/>
                  </a:lnTo>
                  <a:lnTo>
                    <a:pt x="974" y="10293"/>
                  </a:lnTo>
                  <a:lnTo>
                    <a:pt x="926" y="10342"/>
                  </a:lnTo>
                  <a:lnTo>
                    <a:pt x="926" y="10390"/>
                  </a:lnTo>
                  <a:lnTo>
                    <a:pt x="926" y="10439"/>
                  </a:lnTo>
                  <a:lnTo>
                    <a:pt x="950" y="10488"/>
                  </a:lnTo>
                  <a:lnTo>
                    <a:pt x="999" y="10536"/>
                  </a:lnTo>
                  <a:lnTo>
                    <a:pt x="1096" y="10609"/>
                  </a:lnTo>
                  <a:lnTo>
                    <a:pt x="1072" y="10634"/>
                  </a:lnTo>
                  <a:lnTo>
                    <a:pt x="1047" y="10682"/>
                  </a:lnTo>
                  <a:lnTo>
                    <a:pt x="1047" y="10755"/>
                  </a:lnTo>
                  <a:lnTo>
                    <a:pt x="1047" y="10804"/>
                  </a:lnTo>
                  <a:lnTo>
                    <a:pt x="1145" y="11096"/>
                  </a:lnTo>
                  <a:lnTo>
                    <a:pt x="1169" y="11291"/>
                  </a:lnTo>
                  <a:lnTo>
                    <a:pt x="1193" y="11461"/>
                  </a:lnTo>
                  <a:lnTo>
                    <a:pt x="1193" y="11631"/>
                  </a:lnTo>
                  <a:lnTo>
                    <a:pt x="1120" y="11777"/>
                  </a:lnTo>
                  <a:lnTo>
                    <a:pt x="1096" y="11826"/>
                  </a:lnTo>
                  <a:lnTo>
                    <a:pt x="1023" y="11875"/>
                  </a:lnTo>
                  <a:lnTo>
                    <a:pt x="950" y="11923"/>
                  </a:lnTo>
                  <a:lnTo>
                    <a:pt x="780" y="11923"/>
                  </a:lnTo>
                  <a:lnTo>
                    <a:pt x="707" y="11875"/>
                  </a:lnTo>
                  <a:lnTo>
                    <a:pt x="658" y="11826"/>
                  </a:lnTo>
                  <a:lnTo>
                    <a:pt x="609" y="11753"/>
                  </a:lnTo>
                  <a:lnTo>
                    <a:pt x="512" y="11607"/>
                  </a:lnTo>
                  <a:lnTo>
                    <a:pt x="463" y="11437"/>
                  </a:lnTo>
                  <a:lnTo>
                    <a:pt x="463" y="11315"/>
                  </a:lnTo>
                  <a:lnTo>
                    <a:pt x="463" y="11193"/>
                  </a:lnTo>
                  <a:lnTo>
                    <a:pt x="512" y="10974"/>
                  </a:lnTo>
                  <a:lnTo>
                    <a:pt x="585" y="10974"/>
                  </a:lnTo>
                  <a:lnTo>
                    <a:pt x="634" y="10950"/>
                  </a:lnTo>
                  <a:lnTo>
                    <a:pt x="658" y="10901"/>
                  </a:lnTo>
                  <a:lnTo>
                    <a:pt x="658" y="10853"/>
                  </a:lnTo>
                  <a:lnTo>
                    <a:pt x="609" y="10658"/>
                  </a:lnTo>
                  <a:lnTo>
                    <a:pt x="585" y="10463"/>
                  </a:lnTo>
                  <a:lnTo>
                    <a:pt x="561" y="10074"/>
                  </a:lnTo>
                  <a:lnTo>
                    <a:pt x="585" y="9660"/>
                  </a:lnTo>
                  <a:lnTo>
                    <a:pt x="634" y="9271"/>
                  </a:lnTo>
                  <a:lnTo>
                    <a:pt x="731" y="8882"/>
                  </a:lnTo>
                  <a:lnTo>
                    <a:pt x="828" y="8492"/>
                  </a:lnTo>
                  <a:lnTo>
                    <a:pt x="1072" y="7714"/>
                  </a:lnTo>
                  <a:lnTo>
                    <a:pt x="1218" y="7227"/>
                  </a:lnTo>
                  <a:lnTo>
                    <a:pt x="1412" y="6740"/>
                  </a:lnTo>
                  <a:lnTo>
                    <a:pt x="1631" y="6302"/>
                  </a:lnTo>
                  <a:lnTo>
                    <a:pt x="1753" y="6108"/>
                  </a:lnTo>
                  <a:lnTo>
                    <a:pt x="1899" y="5913"/>
                  </a:lnTo>
                  <a:lnTo>
                    <a:pt x="2045" y="5743"/>
                  </a:lnTo>
                  <a:lnTo>
                    <a:pt x="2215" y="5572"/>
                  </a:lnTo>
                  <a:lnTo>
                    <a:pt x="2385" y="5402"/>
                  </a:lnTo>
                  <a:lnTo>
                    <a:pt x="2580" y="5280"/>
                  </a:lnTo>
                  <a:lnTo>
                    <a:pt x="2799" y="5159"/>
                  </a:lnTo>
                  <a:lnTo>
                    <a:pt x="3042" y="5061"/>
                  </a:lnTo>
                  <a:lnTo>
                    <a:pt x="3286" y="4964"/>
                  </a:lnTo>
                  <a:lnTo>
                    <a:pt x="3553" y="4891"/>
                  </a:lnTo>
                  <a:lnTo>
                    <a:pt x="3845" y="4842"/>
                  </a:lnTo>
                  <a:lnTo>
                    <a:pt x="4113" y="4818"/>
                  </a:lnTo>
                  <a:lnTo>
                    <a:pt x="4162" y="4842"/>
                  </a:lnTo>
                  <a:lnTo>
                    <a:pt x="4259" y="4818"/>
                  </a:lnTo>
                  <a:close/>
                  <a:moveTo>
                    <a:pt x="4259" y="0"/>
                  </a:moveTo>
                  <a:lnTo>
                    <a:pt x="4016" y="25"/>
                  </a:lnTo>
                  <a:lnTo>
                    <a:pt x="3797" y="98"/>
                  </a:lnTo>
                  <a:lnTo>
                    <a:pt x="3675" y="98"/>
                  </a:lnTo>
                  <a:lnTo>
                    <a:pt x="3578" y="146"/>
                  </a:lnTo>
                  <a:lnTo>
                    <a:pt x="3334" y="244"/>
                  </a:lnTo>
                  <a:lnTo>
                    <a:pt x="3140" y="390"/>
                  </a:lnTo>
                  <a:lnTo>
                    <a:pt x="2945" y="536"/>
                  </a:lnTo>
                  <a:lnTo>
                    <a:pt x="2799" y="682"/>
                  </a:lnTo>
                  <a:lnTo>
                    <a:pt x="2677" y="852"/>
                  </a:lnTo>
                  <a:lnTo>
                    <a:pt x="2556" y="1047"/>
                  </a:lnTo>
                  <a:lnTo>
                    <a:pt x="2458" y="1241"/>
                  </a:lnTo>
                  <a:lnTo>
                    <a:pt x="2385" y="1436"/>
                  </a:lnTo>
                  <a:lnTo>
                    <a:pt x="2337" y="1655"/>
                  </a:lnTo>
                  <a:lnTo>
                    <a:pt x="2288" y="1850"/>
                  </a:lnTo>
                  <a:lnTo>
                    <a:pt x="2264" y="2069"/>
                  </a:lnTo>
                  <a:lnTo>
                    <a:pt x="2264" y="2263"/>
                  </a:lnTo>
                  <a:lnTo>
                    <a:pt x="2288" y="2434"/>
                  </a:lnTo>
                  <a:lnTo>
                    <a:pt x="2312" y="2628"/>
                  </a:lnTo>
                  <a:lnTo>
                    <a:pt x="2361" y="2823"/>
                  </a:lnTo>
                  <a:lnTo>
                    <a:pt x="2434" y="2993"/>
                  </a:lnTo>
                  <a:lnTo>
                    <a:pt x="2507" y="3164"/>
                  </a:lnTo>
                  <a:lnTo>
                    <a:pt x="2604" y="3310"/>
                  </a:lnTo>
                  <a:lnTo>
                    <a:pt x="2702" y="3480"/>
                  </a:lnTo>
                  <a:lnTo>
                    <a:pt x="2823" y="3626"/>
                  </a:lnTo>
                  <a:lnTo>
                    <a:pt x="2945" y="3748"/>
                  </a:lnTo>
                  <a:lnTo>
                    <a:pt x="3067" y="3869"/>
                  </a:lnTo>
                  <a:lnTo>
                    <a:pt x="3213" y="3991"/>
                  </a:lnTo>
                  <a:lnTo>
                    <a:pt x="3383" y="4088"/>
                  </a:lnTo>
                  <a:lnTo>
                    <a:pt x="3553" y="4161"/>
                  </a:lnTo>
                  <a:lnTo>
                    <a:pt x="3724" y="4210"/>
                  </a:lnTo>
                  <a:lnTo>
                    <a:pt x="3894" y="4258"/>
                  </a:lnTo>
                  <a:lnTo>
                    <a:pt x="3894" y="4404"/>
                  </a:lnTo>
                  <a:lnTo>
                    <a:pt x="3553" y="4429"/>
                  </a:lnTo>
                  <a:lnTo>
                    <a:pt x="3261" y="4502"/>
                  </a:lnTo>
                  <a:lnTo>
                    <a:pt x="2969" y="4575"/>
                  </a:lnTo>
                  <a:lnTo>
                    <a:pt x="2702" y="4696"/>
                  </a:lnTo>
                  <a:lnTo>
                    <a:pt x="2458" y="4818"/>
                  </a:lnTo>
                  <a:lnTo>
                    <a:pt x="2239" y="4964"/>
                  </a:lnTo>
                  <a:lnTo>
                    <a:pt x="2020" y="5110"/>
                  </a:lnTo>
                  <a:lnTo>
                    <a:pt x="1826" y="5305"/>
                  </a:lnTo>
                  <a:lnTo>
                    <a:pt x="1655" y="5499"/>
                  </a:lnTo>
                  <a:lnTo>
                    <a:pt x="1485" y="5694"/>
                  </a:lnTo>
                  <a:lnTo>
                    <a:pt x="1339" y="5937"/>
                  </a:lnTo>
                  <a:lnTo>
                    <a:pt x="1193" y="6156"/>
                  </a:lnTo>
                  <a:lnTo>
                    <a:pt x="1072" y="6400"/>
                  </a:lnTo>
                  <a:lnTo>
                    <a:pt x="853" y="6935"/>
                  </a:lnTo>
                  <a:lnTo>
                    <a:pt x="658" y="7470"/>
                  </a:lnTo>
                  <a:lnTo>
                    <a:pt x="366" y="8492"/>
                  </a:lnTo>
                  <a:lnTo>
                    <a:pt x="244" y="9003"/>
                  </a:lnTo>
                  <a:lnTo>
                    <a:pt x="147" y="9514"/>
                  </a:lnTo>
                  <a:lnTo>
                    <a:pt x="123" y="9782"/>
                  </a:lnTo>
                  <a:lnTo>
                    <a:pt x="123" y="10098"/>
                  </a:lnTo>
                  <a:lnTo>
                    <a:pt x="147" y="10415"/>
                  </a:lnTo>
                  <a:lnTo>
                    <a:pt x="171" y="10561"/>
                  </a:lnTo>
                  <a:lnTo>
                    <a:pt x="220" y="10682"/>
                  </a:lnTo>
                  <a:lnTo>
                    <a:pt x="147" y="10755"/>
                  </a:lnTo>
                  <a:lnTo>
                    <a:pt x="74" y="10853"/>
                  </a:lnTo>
                  <a:lnTo>
                    <a:pt x="25" y="10974"/>
                  </a:lnTo>
                  <a:lnTo>
                    <a:pt x="1" y="11096"/>
                  </a:lnTo>
                  <a:lnTo>
                    <a:pt x="1" y="11339"/>
                  </a:lnTo>
                  <a:lnTo>
                    <a:pt x="25" y="11558"/>
                  </a:lnTo>
                  <a:lnTo>
                    <a:pt x="74" y="11704"/>
                  </a:lnTo>
                  <a:lnTo>
                    <a:pt x="123" y="11826"/>
                  </a:lnTo>
                  <a:lnTo>
                    <a:pt x="196" y="11972"/>
                  </a:lnTo>
                  <a:lnTo>
                    <a:pt x="269" y="12093"/>
                  </a:lnTo>
                  <a:lnTo>
                    <a:pt x="366" y="12191"/>
                  </a:lnTo>
                  <a:lnTo>
                    <a:pt x="488" y="12264"/>
                  </a:lnTo>
                  <a:lnTo>
                    <a:pt x="609" y="12337"/>
                  </a:lnTo>
                  <a:lnTo>
                    <a:pt x="755" y="12361"/>
                  </a:lnTo>
                  <a:lnTo>
                    <a:pt x="926" y="12385"/>
                  </a:lnTo>
                  <a:lnTo>
                    <a:pt x="1072" y="12361"/>
                  </a:lnTo>
                  <a:lnTo>
                    <a:pt x="1193" y="12312"/>
                  </a:lnTo>
                  <a:lnTo>
                    <a:pt x="1291" y="12264"/>
                  </a:lnTo>
                  <a:lnTo>
                    <a:pt x="1388" y="12166"/>
                  </a:lnTo>
                  <a:lnTo>
                    <a:pt x="1461" y="12069"/>
                  </a:lnTo>
                  <a:lnTo>
                    <a:pt x="1509" y="11947"/>
                  </a:lnTo>
                  <a:lnTo>
                    <a:pt x="1534" y="11802"/>
                  </a:lnTo>
                  <a:lnTo>
                    <a:pt x="1582" y="11510"/>
                  </a:lnTo>
                  <a:lnTo>
                    <a:pt x="1582" y="11218"/>
                  </a:lnTo>
                  <a:lnTo>
                    <a:pt x="1534" y="10950"/>
                  </a:lnTo>
                  <a:lnTo>
                    <a:pt x="1461" y="10707"/>
                  </a:lnTo>
                  <a:lnTo>
                    <a:pt x="1437" y="10658"/>
                  </a:lnTo>
                  <a:lnTo>
                    <a:pt x="1485" y="10536"/>
                  </a:lnTo>
                  <a:lnTo>
                    <a:pt x="1509" y="10488"/>
                  </a:lnTo>
                  <a:lnTo>
                    <a:pt x="1534" y="10269"/>
                  </a:lnTo>
                  <a:lnTo>
                    <a:pt x="1582" y="10025"/>
                  </a:lnTo>
                  <a:lnTo>
                    <a:pt x="1704" y="9539"/>
                  </a:lnTo>
                  <a:lnTo>
                    <a:pt x="1850" y="9028"/>
                  </a:lnTo>
                  <a:lnTo>
                    <a:pt x="2142" y="8103"/>
                  </a:lnTo>
                  <a:lnTo>
                    <a:pt x="2118" y="9344"/>
                  </a:lnTo>
                  <a:lnTo>
                    <a:pt x="2045" y="10585"/>
                  </a:lnTo>
                  <a:lnTo>
                    <a:pt x="1947" y="11826"/>
                  </a:lnTo>
                  <a:lnTo>
                    <a:pt x="1826" y="13067"/>
                  </a:lnTo>
                  <a:lnTo>
                    <a:pt x="1680" y="14648"/>
                  </a:lnTo>
                  <a:lnTo>
                    <a:pt x="1558" y="16254"/>
                  </a:lnTo>
                  <a:lnTo>
                    <a:pt x="1412" y="17860"/>
                  </a:lnTo>
                  <a:lnTo>
                    <a:pt x="1339" y="18663"/>
                  </a:lnTo>
                  <a:lnTo>
                    <a:pt x="1218" y="19442"/>
                  </a:lnTo>
                  <a:lnTo>
                    <a:pt x="1242" y="19564"/>
                  </a:lnTo>
                  <a:lnTo>
                    <a:pt x="1120" y="19612"/>
                  </a:lnTo>
                  <a:lnTo>
                    <a:pt x="1023" y="19661"/>
                  </a:lnTo>
                  <a:lnTo>
                    <a:pt x="950" y="19734"/>
                  </a:lnTo>
                  <a:lnTo>
                    <a:pt x="853" y="19831"/>
                  </a:lnTo>
                  <a:lnTo>
                    <a:pt x="731" y="20026"/>
                  </a:lnTo>
                  <a:lnTo>
                    <a:pt x="634" y="20245"/>
                  </a:lnTo>
                  <a:lnTo>
                    <a:pt x="634" y="20342"/>
                  </a:lnTo>
                  <a:lnTo>
                    <a:pt x="609" y="20464"/>
                  </a:lnTo>
                  <a:lnTo>
                    <a:pt x="634" y="20561"/>
                  </a:lnTo>
                  <a:lnTo>
                    <a:pt x="658" y="20683"/>
                  </a:lnTo>
                  <a:lnTo>
                    <a:pt x="731" y="20780"/>
                  </a:lnTo>
                  <a:lnTo>
                    <a:pt x="804" y="20853"/>
                  </a:lnTo>
                  <a:lnTo>
                    <a:pt x="901" y="20926"/>
                  </a:lnTo>
                  <a:lnTo>
                    <a:pt x="1023" y="20999"/>
                  </a:lnTo>
                  <a:lnTo>
                    <a:pt x="1145" y="21023"/>
                  </a:lnTo>
                  <a:lnTo>
                    <a:pt x="1266" y="21048"/>
                  </a:lnTo>
                  <a:lnTo>
                    <a:pt x="1558" y="21072"/>
                  </a:lnTo>
                  <a:lnTo>
                    <a:pt x="1874" y="21048"/>
                  </a:lnTo>
                  <a:lnTo>
                    <a:pt x="2191" y="20975"/>
                  </a:lnTo>
                  <a:lnTo>
                    <a:pt x="2483" y="20877"/>
                  </a:lnTo>
                  <a:lnTo>
                    <a:pt x="2775" y="20731"/>
                  </a:lnTo>
                  <a:lnTo>
                    <a:pt x="3042" y="20610"/>
                  </a:lnTo>
                  <a:lnTo>
                    <a:pt x="3261" y="20439"/>
                  </a:lnTo>
                  <a:lnTo>
                    <a:pt x="3334" y="20366"/>
                  </a:lnTo>
                  <a:lnTo>
                    <a:pt x="3359" y="20293"/>
                  </a:lnTo>
                  <a:lnTo>
                    <a:pt x="3383" y="20269"/>
                  </a:lnTo>
                  <a:lnTo>
                    <a:pt x="3456" y="20172"/>
                  </a:lnTo>
                  <a:lnTo>
                    <a:pt x="3480" y="20050"/>
                  </a:lnTo>
                  <a:lnTo>
                    <a:pt x="3529" y="19807"/>
                  </a:lnTo>
                  <a:lnTo>
                    <a:pt x="3699" y="18542"/>
                  </a:lnTo>
                  <a:lnTo>
                    <a:pt x="3870" y="16984"/>
                  </a:lnTo>
                  <a:lnTo>
                    <a:pt x="4040" y="15427"/>
                  </a:lnTo>
                  <a:lnTo>
                    <a:pt x="4064" y="15184"/>
                  </a:lnTo>
                  <a:lnTo>
                    <a:pt x="4089" y="15111"/>
                  </a:lnTo>
                  <a:lnTo>
                    <a:pt x="4089" y="15062"/>
                  </a:lnTo>
                  <a:lnTo>
                    <a:pt x="4186" y="14089"/>
                  </a:lnTo>
                  <a:lnTo>
                    <a:pt x="4186" y="14040"/>
                  </a:lnTo>
                  <a:lnTo>
                    <a:pt x="4186" y="13991"/>
                  </a:lnTo>
                  <a:lnTo>
                    <a:pt x="4186" y="13967"/>
                  </a:lnTo>
                  <a:lnTo>
                    <a:pt x="4210" y="13870"/>
                  </a:lnTo>
                  <a:lnTo>
                    <a:pt x="4308" y="14186"/>
                  </a:lnTo>
                  <a:lnTo>
                    <a:pt x="4454" y="14892"/>
                  </a:lnTo>
                  <a:lnTo>
                    <a:pt x="4575" y="15597"/>
                  </a:lnTo>
                  <a:lnTo>
                    <a:pt x="4673" y="16327"/>
                  </a:lnTo>
                  <a:lnTo>
                    <a:pt x="4721" y="17057"/>
                  </a:lnTo>
                  <a:lnTo>
                    <a:pt x="4843" y="18493"/>
                  </a:lnTo>
                  <a:lnTo>
                    <a:pt x="4916" y="19223"/>
                  </a:lnTo>
                  <a:lnTo>
                    <a:pt x="5013" y="19953"/>
                  </a:lnTo>
                  <a:lnTo>
                    <a:pt x="5038" y="20147"/>
                  </a:lnTo>
                  <a:lnTo>
                    <a:pt x="5111" y="20342"/>
                  </a:lnTo>
                  <a:lnTo>
                    <a:pt x="5208" y="20537"/>
                  </a:lnTo>
                  <a:lnTo>
                    <a:pt x="5354" y="20683"/>
                  </a:lnTo>
                  <a:lnTo>
                    <a:pt x="5500" y="20780"/>
                  </a:lnTo>
                  <a:lnTo>
                    <a:pt x="5670" y="20853"/>
                  </a:lnTo>
                  <a:lnTo>
                    <a:pt x="5865" y="20877"/>
                  </a:lnTo>
                  <a:lnTo>
                    <a:pt x="6084" y="20853"/>
                  </a:lnTo>
                  <a:lnTo>
                    <a:pt x="6303" y="20877"/>
                  </a:lnTo>
                  <a:lnTo>
                    <a:pt x="6522" y="20902"/>
                  </a:lnTo>
                  <a:lnTo>
                    <a:pt x="6741" y="20877"/>
                  </a:lnTo>
                  <a:lnTo>
                    <a:pt x="6936" y="20853"/>
                  </a:lnTo>
                  <a:lnTo>
                    <a:pt x="7155" y="20780"/>
                  </a:lnTo>
                  <a:lnTo>
                    <a:pt x="7325" y="20683"/>
                  </a:lnTo>
                  <a:lnTo>
                    <a:pt x="7495" y="20561"/>
                  </a:lnTo>
                  <a:lnTo>
                    <a:pt x="7666" y="20391"/>
                  </a:lnTo>
                  <a:lnTo>
                    <a:pt x="7714" y="20293"/>
                  </a:lnTo>
                  <a:lnTo>
                    <a:pt x="7739" y="20220"/>
                  </a:lnTo>
                  <a:lnTo>
                    <a:pt x="7739" y="20123"/>
                  </a:lnTo>
                  <a:lnTo>
                    <a:pt x="7739" y="20026"/>
                  </a:lnTo>
                  <a:lnTo>
                    <a:pt x="7739" y="19929"/>
                  </a:lnTo>
                  <a:lnTo>
                    <a:pt x="7690" y="19831"/>
                  </a:lnTo>
                  <a:lnTo>
                    <a:pt x="7666" y="19758"/>
                  </a:lnTo>
                  <a:lnTo>
                    <a:pt x="7593" y="19685"/>
                  </a:lnTo>
                  <a:lnTo>
                    <a:pt x="7495" y="19612"/>
                  </a:lnTo>
                  <a:lnTo>
                    <a:pt x="7374" y="19539"/>
                  </a:lnTo>
                  <a:lnTo>
                    <a:pt x="7130" y="19442"/>
                  </a:lnTo>
                  <a:lnTo>
                    <a:pt x="7130" y="19418"/>
                  </a:lnTo>
                  <a:lnTo>
                    <a:pt x="7057" y="19126"/>
                  </a:lnTo>
                  <a:lnTo>
                    <a:pt x="7009" y="18809"/>
                  </a:lnTo>
                  <a:lnTo>
                    <a:pt x="6984" y="18152"/>
                  </a:lnTo>
                  <a:lnTo>
                    <a:pt x="6936" y="16546"/>
                  </a:lnTo>
                  <a:lnTo>
                    <a:pt x="6863" y="15476"/>
                  </a:lnTo>
                  <a:lnTo>
                    <a:pt x="6765" y="14405"/>
                  </a:lnTo>
                  <a:lnTo>
                    <a:pt x="6668" y="13334"/>
                  </a:lnTo>
                  <a:lnTo>
                    <a:pt x="6595" y="12288"/>
                  </a:lnTo>
                  <a:lnTo>
                    <a:pt x="6571" y="10804"/>
                  </a:lnTo>
                  <a:lnTo>
                    <a:pt x="6546" y="9344"/>
                  </a:lnTo>
                  <a:lnTo>
                    <a:pt x="6546" y="8395"/>
                  </a:lnTo>
                  <a:lnTo>
                    <a:pt x="6644" y="8663"/>
                  </a:lnTo>
                  <a:lnTo>
                    <a:pt x="6765" y="8930"/>
                  </a:lnTo>
                  <a:lnTo>
                    <a:pt x="6814" y="9174"/>
                  </a:lnTo>
                  <a:lnTo>
                    <a:pt x="6887" y="9417"/>
                  </a:lnTo>
                  <a:lnTo>
                    <a:pt x="6936" y="9904"/>
                  </a:lnTo>
                  <a:lnTo>
                    <a:pt x="6984" y="10415"/>
                  </a:lnTo>
                  <a:lnTo>
                    <a:pt x="7057" y="10901"/>
                  </a:lnTo>
                  <a:lnTo>
                    <a:pt x="6960" y="11120"/>
                  </a:lnTo>
                  <a:lnTo>
                    <a:pt x="6911" y="11339"/>
                  </a:lnTo>
                  <a:lnTo>
                    <a:pt x="6887" y="11583"/>
                  </a:lnTo>
                  <a:lnTo>
                    <a:pt x="6936" y="11802"/>
                  </a:lnTo>
                  <a:lnTo>
                    <a:pt x="6960" y="11923"/>
                  </a:lnTo>
                  <a:lnTo>
                    <a:pt x="7009" y="12020"/>
                  </a:lnTo>
                  <a:lnTo>
                    <a:pt x="7057" y="12093"/>
                  </a:lnTo>
                  <a:lnTo>
                    <a:pt x="7130" y="12166"/>
                  </a:lnTo>
                  <a:lnTo>
                    <a:pt x="7228" y="12239"/>
                  </a:lnTo>
                  <a:lnTo>
                    <a:pt x="7325" y="12288"/>
                  </a:lnTo>
                  <a:lnTo>
                    <a:pt x="7447" y="12312"/>
                  </a:lnTo>
                  <a:lnTo>
                    <a:pt x="7714" y="12312"/>
                  </a:lnTo>
                  <a:lnTo>
                    <a:pt x="7860" y="12264"/>
                  </a:lnTo>
                  <a:lnTo>
                    <a:pt x="7982" y="12215"/>
                  </a:lnTo>
                  <a:lnTo>
                    <a:pt x="8104" y="12142"/>
                  </a:lnTo>
                  <a:lnTo>
                    <a:pt x="8201" y="12045"/>
                  </a:lnTo>
                  <a:lnTo>
                    <a:pt x="8298" y="11947"/>
                  </a:lnTo>
                  <a:lnTo>
                    <a:pt x="8371" y="11826"/>
                  </a:lnTo>
                  <a:lnTo>
                    <a:pt x="8444" y="11704"/>
                  </a:lnTo>
                  <a:lnTo>
                    <a:pt x="8517" y="11510"/>
                  </a:lnTo>
                  <a:lnTo>
                    <a:pt x="8542" y="11291"/>
                  </a:lnTo>
                  <a:lnTo>
                    <a:pt x="8517" y="11193"/>
                  </a:lnTo>
                  <a:lnTo>
                    <a:pt x="8493" y="11096"/>
                  </a:lnTo>
                  <a:lnTo>
                    <a:pt x="8469" y="10999"/>
                  </a:lnTo>
                  <a:lnTo>
                    <a:pt x="8396" y="10926"/>
                  </a:lnTo>
                  <a:lnTo>
                    <a:pt x="8469" y="10269"/>
                  </a:lnTo>
                  <a:lnTo>
                    <a:pt x="8493" y="9587"/>
                  </a:lnTo>
                  <a:lnTo>
                    <a:pt x="8469" y="8906"/>
                  </a:lnTo>
                  <a:lnTo>
                    <a:pt x="8396" y="8249"/>
                  </a:lnTo>
                  <a:lnTo>
                    <a:pt x="8323" y="7908"/>
                  </a:lnTo>
                  <a:lnTo>
                    <a:pt x="8250" y="7568"/>
                  </a:lnTo>
                  <a:lnTo>
                    <a:pt x="8177" y="7251"/>
                  </a:lnTo>
                  <a:lnTo>
                    <a:pt x="8079" y="6935"/>
                  </a:lnTo>
                  <a:lnTo>
                    <a:pt x="7958" y="6619"/>
                  </a:lnTo>
                  <a:lnTo>
                    <a:pt x="7812" y="6327"/>
                  </a:lnTo>
                  <a:lnTo>
                    <a:pt x="7666" y="6035"/>
                  </a:lnTo>
                  <a:lnTo>
                    <a:pt x="7495" y="5743"/>
                  </a:lnTo>
                  <a:lnTo>
                    <a:pt x="7349" y="5548"/>
                  </a:lnTo>
                  <a:lnTo>
                    <a:pt x="7203" y="5378"/>
                  </a:lnTo>
                  <a:lnTo>
                    <a:pt x="7057" y="5232"/>
                  </a:lnTo>
                  <a:lnTo>
                    <a:pt x="6887" y="5086"/>
                  </a:lnTo>
                  <a:lnTo>
                    <a:pt x="6717" y="4940"/>
                  </a:lnTo>
                  <a:lnTo>
                    <a:pt x="6522" y="4842"/>
                  </a:lnTo>
                  <a:lnTo>
                    <a:pt x="6327" y="4745"/>
                  </a:lnTo>
                  <a:lnTo>
                    <a:pt x="6133" y="4648"/>
                  </a:lnTo>
                  <a:lnTo>
                    <a:pt x="5719" y="4502"/>
                  </a:lnTo>
                  <a:lnTo>
                    <a:pt x="5305" y="4429"/>
                  </a:lnTo>
                  <a:lnTo>
                    <a:pt x="4867" y="4380"/>
                  </a:lnTo>
                  <a:lnTo>
                    <a:pt x="4405" y="4356"/>
                  </a:lnTo>
                  <a:lnTo>
                    <a:pt x="4405" y="4307"/>
                  </a:lnTo>
                  <a:lnTo>
                    <a:pt x="4405" y="4283"/>
                  </a:lnTo>
                  <a:lnTo>
                    <a:pt x="4600" y="4258"/>
                  </a:lnTo>
                  <a:lnTo>
                    <a:pt x="4794" y="4185"/>
                  </a:lnTo>
                  <a:lnTo>
                    <a:pt x="4965" y="4112"/>
                  </a:lnTo>
                  <a:lnTo>
                    <a:pt x="5159" y="4015"/>
                  </a:lnTo>
                  <a:lnTo>
                    <a:pt x="5305" y="3893"/>
                  </a:lnTo>
                  <a:lnTo>
                    <a:pt x="5451" y="3772"/>
                  </a:lnTo>
                  <a:lnTo>
                    <a:pt x="5597" y="3626"/>
                  </a:lnTo>
                  <a:lnTo>
                    <a:pt x="5719" y="3456"/>
                  </a:lnTo>
                  <a:lnTo>
                    <a:pt x="5841" y="3310"/>
                  </a:lnTo>
                  <a:lnTo>
                    <a:pt x="5938" y="3115"/>
                  </a:lnTo>
                  <a:lnTo>
                    <a:pt x="6035" y="2945"/>
                  </a:lnTo>
                  <a:lnTo>
                    <a:pt x="6108" y="2750"/>
                  </a:lnTo>
                  <a:lnTo>
                    <a:pt x="6181" y="2555"/>
                  </a:lnTo>
                  <a:lnTo>
                    <a:pt x="6230" y="2361"/>
                  </a:lnTo>
                  <a:lnTo>
                    <a:pt x="6254" y="2166"/>
                  </a:lnTo>
                  <a:lnTo>
                    <a:pt x="6279" y="1971"/>
                  </a:lnTo>
                  <a:lnTo>
                    <a:pt x="6254" y="1752"/>
                  </a:lnTo>
                  <a:lnTo>
                    <a:pt x="6230" y="1533"/>
                  </a:lnTo>
                  <a:lnTo>
                    <a:pt x="6157" y="1314"/>
                  </a:lnTo>
                  <a:lnTo>
                    <a:pt x="6060" y="1095"/>
                  </a:lnTo>
                  <a:lnTo>
                    <a:pt x="5962" y="925"/>
                  </a:lnTo>
                  <a:lnTo>
                    <a:pt x="5816" y="730"/>
                  </a:lnTo>
                  <a:lnTo>
                    <a:pt x="5670" y="584"/>
                  </a:lnTo>
                  <a:lnTo>
                    <a:pt x="5500" y="438"/>
                  </a:lnTo>
                  <a:lnTo>
                    <a:pt x="5305" y="292"/>
                  </a:lnTo>
                  <a:lnTo>
                    <a:pt x="5111" y="195"/>
                  </a:lnTo>
                  <a:lnTo>
                    <a:pt x="4892" y="98"/>
                  </a:lnTo>
                  <a:lnTo>
                    <a:pt x="4697" y="49"/>
                  </a:lnTo>
                  <a:lnTo>
                    <a:pt x="4478" y="25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348">
              <a:extLst>
                <a:ext uri="{FF2B5EF4-FFF2-40B4-BE49-F238E27FC236}">
                  <a16:creationId xmlns:a16="http://schemas.microsoft.com/office/drawing/2014/main" id="{9F75CD20-CBC4-EED7-75D0-4FB74582EFCF}"/>
                </a:ext>
              </a:extLst>
            </p:cNvPr>
            <p:cNvSpPr/>
            <p:nvPr/>
          </p:nvSpPr>
          <p:spPr>
            <a:xfrm>
              <a:off x="7948820" y="3943487"/>
              <a:ext cx="579580" cy="565054"/>
            </a:xfrm>
            <a:custGeom>
              <a:avLst/>
              <a:gdLst/>
              <a:ahLst/>
              <a:cxnLst/>
              <a:rect l="0" t="0" r="0" b="0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64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1AD6E373-2501-125E-0545-86959306E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2863" t="15152" r="2863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596348" y="3468030"/>
            <a:ext cx="795130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Concebir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la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presentación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  <a:endParaRPr sz="800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A73D0EC8-3C34-46D5-C653-DEA50B62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6241B9E1-9F66-E563-4293-AB2405C6E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2863" t="15152" r="2863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D5BB627-2247-5226-FE87-7E96272BF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38146"/>
            <a:ext cx="7772400" cy="1785996"/>
          </a:xfrm>
        </p:spPr>
        <p:txBody>
          <a:bodyPr/>
          <a:lstStyle/>
          <a:p>
            <a:r>
              <a:rPr lang="es-CL" b="1" dirty="0">
                <a:latin typeface="Abadi" panose="020B0604020104020204" pitchFamily="34" charset="0"/>
              </a:rPr>
              <a:t>Mensaje debe encajar en la audiencia</a:t>
            </a:r>
          </a:p>
        </p:txBody>
      </p:sp>
    </p:spTree>
    <p:extLst>
      <p:ext uri="{BB962C8B-B14F-4D97-AF65-F5344CB8AC3E}">
        <p14:creationId xmlns:p14="http://schemas.microsoft.com/office/powerpoint/2010/main" val="147926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1524"/>
            <a:ext cx="7772400" cy="1159800"/>
          </a:xfrm>
        </p:spPr>
        <p:txBody>
          <a:bodyPr/>
          <a:lstStyle/>
          <a:p>
            <a:r>
              <a:rPr lang="es-ES_tradnl" sz="60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audiencia</a:t>
            </a:r>
          </a:p>
        </p:txBody>
      </p:sp>
    </p:spTree>
    <p:extLst>
      <p:ext uri="{BB962C8B-B14F-4D97-AF65-F5344CB8AC3E}">
        <p14:creationId xmlns:p14="http://schemas.microsoft.com/office/powerpoint/2010/main" val="22572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12000" y="1581545"/>
            <a:ext cx="9156000" cy="2064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Abadi" panose="020B0604020104020204" pitchFamily="34" charset="0"/>
              </a:rPr>
              <a:t>Tienes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que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badi" panose="020B0604020104020204" pitchFamily="34" charset="0"/>
              </a:rPr>
              <a:t>conocer</a:t>
            </a:r>
            <a:r>
              <a:rPr lang="en-US" sz="4000" dirty="0">
                <a:latin typeface="Abadi" panose="020B0604020104020204" pitchFamily="34" charset="0"/>
              </a:rPr>
              <a:t> a </a:t>
            </a:r>
            <a:r>
              <a:rPr lang="en-US" sz="4000" dirty="0" err="1">
                <a:latin typeface="Abadi" panose="020B0604020104020204" pitchFamily="34" charset="0"/>
              </a:rPr>
              <a:t>tu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público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para </a:t>
            </a:r>
            <a:r>
              <a:rPr lang="en-US" sz="4000" b="1" dirty="0" err="1">
                <a:solidFill>
                  <a:srgbClr val="FFFF00"/>
                </a:solidFill>
                <a:latin typeface="Abadi" panose="020B0604020104020204" pitchFamily="34" charset="0"/>
              </a:rPr>
              <a:t>conectar</a:t>
            </a:r>
            <a:r>
              <a:rPr lang="en-US" sz="4000" dirty="0">
                <a:latin typeface="Abadi" panose="020B0604020104020204" pitchFamily="34" charset="0"/>
              </a:rPr>
              <a:t> con </a:t>
            </a:r>
            <a:r>
              <a:rPr lang="en-US" sz="4000" dirty="0" err="1">
                <a:latin typeface="Abadi" panose="020B0604020104020204" pitchFamily="34" charset="0"/>
              </a:rPr>
              <a:t>impacto</a:t>
            </a:r>
            <a:endParaRPr sz="4000" dirty="0">
              <a:latin typeface="Abadi" panose="020B0604020104020204" pitchFamily="34" charset="0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141745" y="431214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363251" y="626395"/>
            <a:ext cx="345681" cy="41483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7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Así nació Bgarten en mi cabeza 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6" b="30726"/>
          <a:stretch/>
        </p:blipFill>
        <p:spPr>
          <a:xfrm>
            <a:off x="141916" y="2191110"/>
            <a:ext cx="8860168" cy="2859844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rcRect l="3770" t="6621" r="5192" b="21942"/>
          <a:stretch>
            <a:fillRect/>
          </a:stretch>
        </p:blipFill>
        <p:spPr>
          <a:xfrm>
            <a:off x="5218982" y="422695"/>
            <a:ext cx="2268747" cy="176841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16592" y="578128"/>
            <a:ext cx="7366359" cy="108200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dirty="0">
                <a:solidFill>
                  <a:schemeClr val="bg1"/>
                </a:solidFill>
                <a:latin typeface="Helvetica"/>
                <a:cs typeface="Helvetica"/>
              </a:rPr>
              <a:t>Introducción: así nació </a:t>
            </a:r>
            <a:r>
              <a:rPr lang="es-ES" sz="3600" dirty="0" err="1">
                <a:solidFill>
                  <a:schemeClr val="bg1"/>
                </a:solidFill>
                <a:latin typeface="Helvetica"/>
                <a:cs typeface="Helvetica"/>
              </a:rPr>
              <a:t>Bgarten</a:t>
            </a:r>
            <a:r>
              <a:rPr lang="es-ES" sz="3600" dirty="0">
                <a:solidFill>
                  <a:schemeClr val="bg1"/>
                </a:solidFill>
                <a:latin typeface="Helvetica"/>
                <a:cs typeface="Helvetica"/>
              </a:rPr>
              <a:t> en mi cabeza el 2010 </a:t>
            </a:r>
          </a:p>
        </p:txBody>
      </p:sp>
    </p:spTree>
    <p:extLst>
      <p:ext uri="{BB962C8B-B14F-4D97-AF65-F5344CB8AC3E}">
        <p14:creationId xmlns:p14="http://schemas.microsoft.com/office/powerpoint/2010/main" val="21406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BA4165CA-F5EB-6BA1-3F55-976C9C55DABC}"/>
              </a:ext>
            </a:extLst>
          </p:cNvPr>
          <p:cNvGrpSpPr/>
          <p:nvPr/>
        </p:nvGrpSpPr>
        <p:grpSpPr>
          <a:xfrm>
            <a:off x="959004" y="1195191"/>
            <a:ext cx="7225992" cy="1704914"/>
            <a:chOff x="959004" y="1195191"/>
            <a:chExt cx="7225992" cy="170491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70968C5-D78A-ADEE-A38A-3CDACF5F0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8795"/>
            <a:stretch>
              <a:fillRect/>
            </a:stretch>
          </p:blipFill>
          <p:spPr>
            <a:xfrm>
              <a:off x="959004" y="1195192"/>
              <a:ext cx="2425390" cy="170491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9BDBA3A-ABDE-5C5F-F055-9651B725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362" r="33214"/>
            <a:stretch>
              <a:fillRect/>
            </a:stretch>
          </p:blipFill>
          <p:spPr>
            <a:xfrm>
              <a:off x="5664819" y="1195192"/>
              <a:ext cx="2520177" cy="170491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4FE9C47-7197-1490-26B0-7EB1BE67B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685" r="1"/>
            <a:stretch>
              <a:fillRect/>
            </a:stretch>
          </p:blipFill>
          <p:spPr>
            <a:xfrm>
              <a:off x="3919654" y="1195191"/>
              <a:ext cx="1812072" cy="170491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D75A826-BD09-08B1-6A6B-52AF8DEE0E79}"/>
              </a:ext>
            </a:extLst>
          </p:cNvPr>
          <p:cNvGrpSpPr/>
          <p:nvPr/>
        </p:nvGrpSpPr>
        <p:grpSpPr>
          <a:xfrm>
            <a:off x="1591833" y="2900104"/>
            <a:ext cx="6299513" cy="551441"/>
            <a:chOff x="1591833" y="2900104"/>
            <a:chExt cx="6299513" cy="551441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1231FC1-965C-E189-7CED-FBC4BE7B5108}"/>
                </a:ext>
              </a:extLst>
            </p:cNvPr>
            <p:cNvSpPr txBox="1"/>
            <p:nvPr/>
          </p:nvSpPr>
          <p:spPr>
            <a:xfrm>
              <a:off x="1591833" y="2900104"/>
              <a:ext cx="1318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rgbClr val="00B0F0"/>
                  </a:solidFill>
                  <a:latin typeface="ADLaM Display" panose="02010000000000000000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Visual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E1527B7-E32C-3E7F-74D8-C2BCE4FACCD6}"/>
                </a:ext>
              </a:extLst>
            </p:cNvPr>
            <p:cNvSpPr txBox="1"/>
            <p:nvPr/>
          </p:nvSpPr>
          <p:spPr>
            <a:xfrm>
              <a:off x="4056254" y="2900104"/>
              <a:ext cx="1664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rgbClr val="00B0F0"/>
                  </a:solidFill>
                  <a:latin typeface="ADLaM Display" panose="02010000000000000000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Auditiva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4EDE1DB-ABAE-7061-5F72-C516BCEE3799}"/>
                </a:ext>
              </a:extLst>
            </p:cNvPr>
            <p:cNvSpPr txBox="1"/>
            <p:nvPr/>
          </p:nvSpPr>
          <p:spPr>
            <a:xfrm>
              <a:off x="6227025" y="2928325"/>
              <a:ext cx="1664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rgbClr val="00B0F0"/>
                  </a:solidFill>
                  <a:latin typeface="ADLaM Display" panose="02010000000000000000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Kinésica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8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C4FCBF3-0383-1B49-8F4C-58C8482FF7F0}"/>
              </a:ext>
            </a:extLst>
          </p:cNvPr>
          <p:cNvGrpSpPr/>
          <p:nvPr/>
        </p:nvGrpSpPr>
        <p:grpSpPr>
          <a:xfrm>
            <a:off x="953004" y="1050214"/>
            <a:ext cx="7225992" cy="1704914"/>
            <a:chOff x="959004" y="1195191"/>
            <a:chExt cx="7225992" cy="170491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84CCDFD-EEE2-5EE0-4E71-C9964391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8795"/>
            <a:stretch>
              <a:fillRect/>
            </a:stretch>
          </p:blipFill>
          <p:spPr>
            <a:xfrm>
              <a:off x="959004" y="1195192"/>
              <a:ext cx="2425390" cy="1704913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EF42449-2D94-ACAD-44A1-45AB22CDD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362" r="33214"/>
            <a:stretch>
              <a:fillRect/>
            </a:stretch>
          </p:blipFill>
          <p:spPr>
            <a:xfrm>
              <a:off x="5664819" y="1195192"/>
              <a:ext cx="2520177" cy="170491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D195D5A-37D7-B843-3A1F-75B19A5B8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685" r="1"/>
            <a:stretch>
              <a:fillRect/>
            </a:stretch>
          </p:blipFill>
          <p:spPr>
            <a:xfrm>
              <a:off x="3919654" y="1195191"/>
              <a:ext cx="1812072" cy="1704913"/>
            </a:xfrm>
            <a:prstGeom prst="rect">
              <a:avLst/>
            </a:prstGeom>
          </p:spPr>
        </p:pic>
      </p:grpSp>
      <p:sp>
        <p:nvSpPr>
          <p:cNvPr id="6" name="Shape 82">
            <a:extLst>
              <a:ext uri="{FF2B5EF4-FFF2-40B4-BE49-F238E27FC236}">
                <a16:creationId xmlns:a16="http://schemas.microsoft.com/office/drawing/2014/main" id="{DECF1077-8EB8-D598-34AA-F9B9F849A4BC}"/>
              </a:ext>
            </a:extLst>
          </p:cNvPr>
          <p:cNvSpPr txBox="1">
            <a:spLocks/>
          </p:cNvSpPr>
          <p:nvPr/>
        </p:nvSpPr>
        <p:spPr>
          <a:xfrm>
            <a:off x="-12000" y="60009"/>
            <a:ext cx="9156000" cy="990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Qué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dicen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 de la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película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,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saliendo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 del cine</a:t>
            </a: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B3D683EA-39A6-9AC3-28FA-EF55557FE4C8}"/>
              </a:ext>
            </a:extLst>
          </p:cNvPr>
          <p:cNvSpPr txBox="1">
            <a:spLocks/>
          </p:cNvSpPr>
          <p:nvPr/>
        </p:nvSpPr>
        <p:spPr>
          <a:xfrm>
            <a:off x="3563425" y="2791677"/>
            <a:ext cx="2520177" cy="20225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¡La música, excelente!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Quiero el soundtrack.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Había distorsión en la voz del...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3F3C641D-29B3-572E-54D9-F46D345E630F}"/>
              </a:ext>
            </a:extLst>
          </p:cNvPr>
          <p:cNvSpPr txBox="1">
            <a:spLocks/>
          </p:cNvSpPr>
          <p:nvPr/>
        </p:nvSpPr>
        <p:spPr>
          <a:xfrm>
            <a:off x="893318" y="2724150"/>
            <a:ext cx="3027982" cy="20225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Tremendos efectos especiales.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Qué lindos los paisajes.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Muy futurista.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Esa escena donde…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930A802F-E694-BDCB-4B6B-311E0ECF0CF8}"/>
              </a:ext>
            </a:extLst>
          </p:cNvPr>
          <p:cNvSpPr txBox="1">
            <a:spLocks/>
          </p:cNvSpPr>
          <p:nvPr/>
        </p:nvSpPr>
        <p:spPr>
          <a:xfrm>
            <a:off x="6233532" y="2774332"/>
            <a:ext cx="2520177" cy="20225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Estaba calurosa la sala. &gt; Me sentí abrumado con…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Se me enfrió el café.</a:t>
            </a:r>
          </a:p>
          <a:p>
            <a:pPr>
              <a:lnSpc>
                <a:spcPct val="150000"/>
              </a:lnSpc>
            </a:pPr>
            <a:r>
              <a:rPr lang="es-419" sz="1600" dirty="0">
                <a:solidFill>
                  <a:schemeClr val="bg1"/>
                </a:solidFill>
              </a:rPr>
              <a:t>&gt; Casi no había espacio.</a:t>
            </a:r>
          </a:p>
        </p:txBody>
      </p:sp>
    </p:spTree>
    <p:extLst>
      <p:ext uri="{BB962C8B-B14F-4D97-AF65-F5344CB8AC3E}">
        <p14:creationId xmlns:p14="http://schemas.microsoft.com/office/powerpoint/2010/main" val="9544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0D0230-1777-7343-BE6D-EE8838B33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972" y="345688"/>
            <a:ext cx="6688404" cy="4047893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_tradnl" sz="6000" b="1" dirty="0">
                <a:solidFill>
                  <a:srgbClr val="FFFF00"/>
                </a:solidFill>
                <a:latin typeface="Abadi" panose="020B0604020104020204" pitchFamily="34" charset="0"/>
              </a:rPr>
              <a:t>ALERTA 1</a:t>
            </a:r>
            <a:br>
              <a:rPr lang="es-ES_tradnl" sz="1950" b="1" dirty="0">
                <a:latin typeface="Abadi" panose="020B0604020104020204" pitchFamily="34" charset="0"/>
              </a:rPr>
            </a:br>
            <a:br>
              <a:rPr lang="es-ES_tradnl" sz="1950" b="1" dirty="0">
                <a:latin typeface="Abadi" panose="020B0604020104020204" pitchFamily="34" charset="0"/>
              </a:rPr>
            </a:br>
            <a:r>
              <a:rPr lang="es-ES_tradnl" sz="2400" b="1" dirty="0">
                <a:latin typeface="Abadi" panose="020B0604020104020204" pitchFamily="34" charset="0"/>
              </a:rPr>
              <a:t>Escuchar a los </a:t>
            </a:r>
            <a:r>
              <a:rPr lang="es-ES_tradnl" sz="2400" b="1" dirty="0">
                <a:solidFill>
                  <a:srgbClr val="FFFF00"/>
                </a:solidFill>
                <a:latin typeface="Abadi" panose="020B0604020104020204" pitchFamily="34" charset="0"/>
              </a:rPr>
              <a:t>usuarios</a:t>
            </a:r>
            <a:r>
              <a:rPr lang="es-ES_tradnl" sz="2400" b="1" dirty="0">
                <a:latin typeface="Abadi" panose="020B0604020104020204" pitchFamily="34" charset="0"/>
              </a:rPr>
              <a:t> es la fuente clave para diseñar una solución atractiva.</a:t>
            </a:r>
            <a:br>
              <a:rPr lang="es-ES_tradnl" sz="2400" b="1" dirty="0">
                <a:latin typeface="Abadi" panose="020B0604020104020204" pitchFamily="34" charset="0"/>
              </a:rPr>
            </a:br>
            <a:r>
              <a:rPr lang="es-ES_tradnl" sz="2400" b="1" dirty="0">
                <a:latin typeface="Abadi" panose="020B0604020104020204" pitchFamily="34" charset="0"/>
              </a:rPr>
              <a:t>Desde ahí </a:t>
            </a:r>
            <a:r>
              <a:rPr lang="es-ES_tradnl" sz="2400" b="1" i="1" dirty="0" err="1">
                <a:solidFill>
                  <a:srgbClr val="FFFF00"/>
                </a:solidFill>
                <a:latin typeface="Abadi" panose="020B0604020104020204" pitchFamily="34" charset="0"/>
              </a:rPr>
              <a:t>co</a:t>
            </a:r>
            <a:r>
              <a:rPr lang="es-ES_tradnl" sz="2400" b="1" i="1" dirty="0">
                <a:solidFill>
                  <a:srgbClr val="FFFF00"/>
                </a:solidFill>
                <a:latin typeface="Abadi" panose="020B0604020104020204" pitchFamily="34" charset="0"/>
              </a:rPr>
              <a:t>-creamos</a:t>
            </a:r>
            <a:r>
              <a:rPr lang="es-ES_tradnl" sz="2400" b="1" dirty="0">
                <a:latin typeface="Abadi" panose="020B0604020104020204" pitchFamily="34" charset="0"/>
              </a:rPr>
              <a:t> productos y servicios para satisfacer necesidades.</a:t>
            </a:r>
            <a:endParaRPr lang="es-CL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04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0734B-4C8B-A6E5-4F85-E78B849E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960C6-6C0B-6556-0A4C-61BE18FB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1524"/>
            <a:ext cx="7772400" cy="1159800"/>
          </a:xfrm>
        </p:spPr>
        <p:txBody>
          <a:bodyPr/>
          <a:lstStyle/>
          <a:p>
            <a:r>
              <a:rPr lang="es-ES_tradnl" sz="60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mensaje</a:t>
            </a:r>
          </a:p>
        </p:txBody>
      </p:sp>
    </p:spTree>
    <p:extLst>
      <p:ext uri="{BB962C8B-B14F-4D97-AF65-F5344CB8AC3E}">
        <p14:creationId xmlns:p14="http://schemas.microsoft.com/office/powerpoint/2010/main" val="64553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0" y="1572934"/>
            <a:ext cx="9144000" cy="2731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latin typeface="Abadi" panose="020B0604020104020204" pitchFamily="34" charset="0"/>
              </a:rPr>
              <a:t>Los </a:t>
            </a:r>
            <a:r>
              <a:rPr lang="en-US" sz="4800" dirty="0" err="1">
                <a:latin typeface="Abadi" panose="020B0604020104020204" pitchFamily="34" charset="0"/>
              </a:rPr>
              <a:t>mensajes</a:t>
            </a:r>
            <a:endParaRPr lang="en-US" sz="4800" dirty="0">
              <a:latin typeface="Abadi" panose="020B0604020104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latin typeface="Abadi" panose="020B0604020104020204" pitchFamily="34" charset="0"/>
              </a:rPr>
              <a:t>bien </a:t>
            </a:r>
            <a:r>
              <a:rPr lang="en-US" sz="4800" dirty="0" err="1">
                <a:latin typeface="Abadi" panose="020B0604020104020204" pitchFamily="34" charset="0"/>
              </a:rPr>
              <a:t>intencionados</a:t>
            </a:r>
            <a:endParaRPr lang="en-US" sz="4800" dirty="0">
              <a:latin typeface="Abadi" panose="020B0604020104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Abadi" panose="020B0604020104020204" pitchFamily="34" charset="0"/>
              </a:rPr>
              <a:t>invitan</a:t>
            </a:r>
            <a:r>
              <a:rPr lang="en-US" sz="4800" dirty="0">
                <a:latin typeface="Abadi" panose="020B0604020104020204" pitchFamily="34" charset="0"/>
              </a:rPr>
              <a:t> a la </a:t>
            </a:r>
            <a:r>
              <a:rPr lang="en-US" sz="4800" dirty="0" err="1">
                <a:solidFill>
                  <a:srgbClr val="FFFF00"/>
                </a:solidFill>
                <a:latin typeface="Abadi" panose="020B0604020104020204" pitchFamily="34" charset="0"/>
              </a:rPr>
              <a:t>acción</a:t>
            </a:r>
            <a:endParaRPr lang="en-US" sz="4800" dirty="0">
              <a:latin typeface="Abadi" panose="020B0604020104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5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FE7B8-7C95-0576-3BD5-ABFAD83F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00" y="521926"/>
            <a:ext cx="9156000" cy="857400"/>
          </a:xfrm>
        </p:spPr>
        <p:txBody>
          <a:bodyPr/>
          <a:lstStyle/>
          <a:p>
            <a:r>
              <a:rPr lang="es-CL" sz="3600" dirty="0">
                <a:solidFill>
                  <a:srgbClr val="FFFF00"/>
                </a:solidFill>
                <a:latin typeface="Abadi" panose="020B0604020104020204" pitchFamily="34" charset="0"/>
              </a:rPr>
              <a:t>Diseña un buen mensaje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3CBBB-4228-492F-BE95-05817A5A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27" y="1507925"/>
            <a:ext cx="2631900" cy="3417900"/>
          </a:xfrm>
        </p:spPr>
        <p:txBody>
          <a:bodyPr/>
          <a:lstStyle/>
          <a:p>
            <a:pPr marL="139700" indent="0">
              <a:buNone/>
            </a:pPr>
            <a:r>
              <a:rPr lang="es-CL" sz="3600" dirty="0">
                <a:latin typeface="Abadi" panose="020B0604020104020204" pitchFamily="34" charset="0"/>
              </a:rPr>
              <a:t>Claro</a:t>
            </a:r>
          </a:p>
          <a:p>
            <a:pPr marL="139700" indent="0">
              <a:buNone/>
            </a:pPr>
            <a:r>
              <a:rPr lang="es-CL" sz="2000" dirty="0">
                <a:latin typeface="Abadi" panose="020B0604020104020204" pitchFamily="34" charset="0"/>
              </a:rPr>
              <a:t>Para que lo entienda un niño/a de 8 años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A9EA10-8485-2D98-8517-E114F5C3692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s-CL" sz="3600" dirty="0">
                <a:latin typeface="Abadi" panose="020B0604020104020204" pitchFamily="34" charset="0"/>
              </a:rPr>
              <a:t>Valioso</a:t>
            </a:r>
          </a:p>
          <a:p>
            <a:pPr marL="139700" indent="0">
              <a:buNone/>
            </a:pPr>
            <a:r>
              <a:rPr lang="es-CL" sz="2000" dirty="0">
                <a:latin typeface="Abadi" panose="020B0604020104020204" pitchFamily="34" charset="0"/>
              </a:rPr>
              <a:t>Para que lo deseen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4F6461-DC13-23D9-5BD3-61A38DC5F67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202601" y="1507925"/>
            <a:ext cx="2631900" cy="3417900"/>
          </a:xfrm>
        </p:spPr>
        <p:txBody>
          <a:bodyPr/>
          <a:lstStyle/>
          <a:p>
            <a:pPr marL="139700" indent="0">
              <a:buNone/>
            </a:pPr>
            <a:r>
              <a:rPr lang="es-CL" sz="3600" dirty="0"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Específico</a:t>
            </a:r>
          </a:p>
          <a:p>
            <a:pPr marL="139700" indent="0">
              <a:buNone/>
            </a:pPr>
            <a:r>
              <a:rPr lang="es-CL" sz="2000" dirty="0"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Para que lo recuerden y lo repitan</a:t>
            </a:r>
          </a:p>
        </p:txBody>
      </p:sp>
    </p:spTree>
    <p:extLst>
      <p:ext uri="{BB962C8B-B14F-4D97-AF65-F5344CB8AC3E}">
        <p14:creationId xmlns:p14="http://schemas.microsoft.com/office/powerpoint/2010/main" val="40167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4ADE7D6-3058-1C2D-17C3-AAC84CAA96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12386" b="12087"/>
          <a:stretch>
            <a:fillRect/>
          </a:stretch>
        </p:blipFill>
        <p:spPr>
          <a:xfrm>
            <a:off x="1717288" y="-684317"/>
            <a:ext cx="6155474" cy="6973606"/>
          </a:xfrm>
          <a:prstGeom prst="rect">
            <a:avLst/>
          </a:prstGeom>
        </p:spPr>
      </p:pic>
      <p:sp>
        <p:nvSpPr>
          <p:cNvPr id="2" name="Shape 70">
            <a:extLst>
              <a:ext uri="{FF2B5EF4-FFF2-40B4-BE49-F238E27FC236}">
                <a16:creationId xmlns:a16="http://schemas.microsoft.com/office/drawing/2014/main" id="{4D24FFBD-8252-2B76-D446-1B9ED1E13404}"/>
              </a:ext>
            </a:extLst>
          </p:cNvPr>
          <p:cNvSpPr txBox="1">
            <a:spLocks/>
          </p:cNvSpPr>
          <p:nvPr/>
        </p:nvSpPr>
        <p:spPr>
          <a:xfrm>
            <a:off x="484835" y="3671467"/>
            <a:ext cx="795130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Visualizar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la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presentación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endParaRPr lang="en-US" sz="800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98B2A1-0699-3D8B-41AB-25FE6CB96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15" y="2144513"/>
            <a:ext cx="2631900" cy="27401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L" dirty="0"/>
              <a:t>Presentación</a:t>
            </a:r>
          </a:p>
          <a:p>
            <a:pPr>
              <a:buFont typeface="Arial" panose="020B0604020202020204" pitchFamily="34" charset="0"/>
              <a:buChar char="•"/>
            </a:pPr>
            <a:endParaRPr lang="es-CL" dirty="0"/>
          </a:p>
          <a:p>
            <a:pPr>
              <a:buFont typeface="Arial" panose="020B0604020202020204" pitchFamily="34" charset="0"/>
              <a:buChar char="•"/>
            </a:pPr>
            <a:r>
              <a:rPr lang="es-CL" dirty="0" err="1"/>
              <a:t>Website</a:t>
            </a:r>
            <a:endParaRPr lang="es-CL" dirty="0"/>
          </a:p>
          <a:p>
            <a:pPr>
              <a:buFont typeface="Arial" panose="020B0604020202020204" pitchFamily="34" charset="0"/>
              <a:buChar char="•"/>
            </a:pPr>
            <a:endParaRPr lang="es-CL" dirty="0"/>
          </a:p>
          <a:p>
            <a:pPr>
              <a:buFont typeface="Arial" panose="020B0604020202020204" pitchFamily="34" charset="0"/>
              <a:buChar char="•"/>
            </a:pPr>
            <a:r>
              <a:rPr lang="es-CL" dirty="0" err="1"/>
              <a:t>Brochure</a:t>
            </a:r>
            <a:endParaRPr lang="es-CL" dirty="0"/>
          </a:p>
          <a:p>
            <a:pPr>
              <a:buFont typeface="Arial" panose="020B0604020202020204" pitchFamily="34" charset="0"/>
              <a:buChar char="•"/>
            </a:pPr>
            <a:endParaRPr lang="es-CL" dirty="0"/>
          </a:p>
          <a:p>
            <a:pPr>
              <a:buFont typeface="Arial" panose="020B0604020202020204" pitchFamily="34" charset="0"/>
              <a:buChar char="•"/>
            </a:pPr>
            <a:r>
              <a:rPr lang="es-CL" dirty="0"/>
              <a:t>Volantes</a:t>
            </a:r>
          </a:p>
          <a:p>
            <a:pPr marL="139700" indent="0">
              <a:buNone/>
            </a:pP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0538A1-C40C-AC97-CC0B-0999D12F6DF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80803" y="2185638"/>
            <a:ext cx="2631900" cy="274018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CL" dirty="0"/>
              <a:t>Instagram</a:t>
            </a:r>
          </a:p>
          <a:p>
            <a:pPr>
              <a:buFont typeface="Courier New" panose="02070309020205020404" pitchFamily="49" charset="0"/>
              <a:buChar char="o"/>
            </a:pPr>
            <a:endParaRPr lang="es-CL" dirty="0"/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err="1"/>
              <a:t>Tik</a:t>
            </a:r>
            <a:r>
              <a:rPr lang="es-CL" dirty="0"/>
              <a:t> </a:t>
            </a:r>
            <a:r>
              <a:rPr lang="es-CL" dirty="0" err="1"/>
              <a:t>tok</a:t>
            </a:r>
            <a:endParaRPr lang="es-CL" dirty="0"/>
          </a:p>
          <a:p>
            <a:pPr>
              <a:buFont typeface="Courier New" panose="02070309020205020404" pitchFamily="49" charset="0"/>
              <a:buChar char="o"/>
            </a:pPr>
            <a:endParaRPr lang="es-CL" dirty="0"/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err="1"/>
              <a:t>Youtube</a:t>
            </a:r>
            <a:endParaRPr lang="es-CL" dirty="0"/>
          </a:p>
          <a:p>
            <a:pPr>
              <a:buFont typeface="Courier New" panose="02070309020205020404" pitchFamily="49" charset="0"/>
              <a:buChar char="o"/>
            </a:pPr>
            <a:endParaRPr lang="es-CL" dirty="0"/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err="1"/>
              <a:t>Linkedin</a:t>
            </a:r>
            <a:endParaRPr lang="es-CL" dirty="0"/>
          </a:p>
          <a:p>
            <a:pPr marL="13970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63BBDF-9CEB-10B9-EC43-60E7A04DC60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990727" y="2185637"/>
            <a:ext cx="2631900" cy="27401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CL" dirty="0"/>
              <a:t>Oratoria</a:t>
            </a:r>
          </a:p>
          <a:p>
            <a:pPr>
              <a:buFont typeface="Wingdings" pitchFamily="2" charset="2"/>
              <a:buChar char="§"/>
            </a:pPr>
            <a:endParaRPr lang="es-CL" dirty="0"/>
          </a:p>
          <a:p>
            <a:pPr>
              <a:buFont typeface="Wingdings" pitchFamily="2" charset="2"/>
              <a:buChar char="§"/>
            </a:pPr>
            <a:r>
              <a:rPr lang="es-CL" dirty="0"/>
              <a:t>Contenido radial</a:t>
            </a:r>
          </a:p>
          <a:p>
            <a:pPr>
              <a:buFont typeface="Wingdings" pitchFamily="2" charset="2"/>
              <a:buChar char="§"/>
            </a:pPr>
            <a:endParaRPr lang="es-CL" dirty="0"/>
          </a:p>
          <a:p>
            <a:pPr>
              <a:buFont typeface="Wingdings" pitchFamily="2" charset="2"/>
              <a:buChar char="§"/>
            </a:pPr>
            <a:r>
              <a:rPr lang="es-CL" dirty="0"/>
              <a:t>Contenido escrito</a:t>
            </a:r>
          </a:p>
          <a:p>
            <a:pPr>
              <a:buFont typeface="Wingdings" pitchFamily="2" charset="2"/>
              <a:buChar char="§"/>
            </a:pPr>
            <a:endParaRPr lang="es-CL" dirty="0"/>
          </a:p>
          <a:p>
            <a:pPr>
              <a:buFont typeface="Wingdings" pitchFamily="2" charset="2"/>
              <a:buChar char="§"/>
            </a:pPr>
            <a:r>
              <a:rPr lang="es-CL" dirty="0"/>
              <a:t>Prensa</a:t>
            </a:r>
          </a:p>
        </p:txBody>
      </p:sp>
      <p:sp>
        <p:nvSpPr>
          <p:cNvPr id="6" name="Shape 332">
            <a:extLst>
              <a:ext uri="{FF2B5EF4-FFF2-40B4-BE49-F238E27FC236}">
                <a16:creationId xmlns:a16="http://schemas.microsoft.com/office/drawing/2014/main" id="{8B7140EA-08A3-BC03-7A4C-F0554DC09F25}"/>
              </a:ext>
            </a:extLst>
          </p:cNvPr>
          <p:cNvSpPr/>
          <p:nvPr/>
        </p:nvSpPr>
        <p:spPr>
          <a:xfrm>
            <a:off x="1446083" y="1385549"/>
            <a:ext cx="707782" cy="766617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329">
            <a:extLst>
              <a:ext uri="{FF2B5EF4-FFF2-40B4-BE49-F238E27FC236}">
                <a16:creationId xmlns:a16="http://schemas.microsoft.com/office/drawing/2014/main" id="{5B99A2A4-4B35-A516-0A56-67C6D846253B}"/>
              </a:ext>
            </a:extLst>
          </p:cNvPr>
          <p:cNvSpPr/>
          <p:nvPr/>
        </p:nvSpPr>
        <p:spPr>
          <a:xfrm>
            <a:off x="4230694" y="1415504"/>
            <a:ext cx="341306" cy="706709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317">
            <a:extLst>
              <a:ext uri="{FF2B5EF4-FFF2-40B4-BE49-F238E27FC236}">
                <a16:creationId xmlns:a16="http://schemas.microsoft.com/office/drawing/2014/main" id="{A022EFE2-F104-4781-8895-2842754A4147}"/>
              </a:ext>
            </a:extLst>
          </p:cNvPr>
          <p:cNvSpPr/>
          <p:nvPr/>
        </p:nvSpPr>
        <p:spPr>
          <a:xfrm>
            <a:off x="6754236" y="1415504"/>
            <a:ext cx="672476" cy="635693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2">
            <a:extLst>
              <a:ext uri="{FF2B5EF4-FFF2-40B4-BE49-F238E27FC236}">
                <a16:creationId xmlns:a16="http://schemas.microsoft.com/office/drawing/2014/main" id="{F9513C15-840D-F16E-33A6-95A5CE712310}"/>
              </a:ext>
            </a:extLst>
          </p:cNvPr>
          <p:cNvSpPr txBox="1">
            <a:spLocks/>
          </p:cNvSpPr>
          <p:nvPr/>
        </p:nvSpPr>
        <p:spPr>
          <a:xfrm>
            <a:off x="-12000" y="60009"/>
            <a:ext cx="9156000" cy="990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Qué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medios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 para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comunicar</a:t>
            </a:r>
            <a:endParaRPr lang="en-US" sz="3600" dirty="0">
              <a:solidFill>
                <a:srgbClr val="73FEFF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AC421-1F00-75B4-E298-D183CB99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1950"/>
            <a:ext cx="7772400" cy="1159800"/>
          </a:xfrm>
        </p:spPr>
        <p:txBody>
          <a:bodyPr/>
          <a:lstStyle/>
          <a:p>
            <a:r>
              <a:rPr lang="es-CL" sz="4800" dirty="0">
                <a:latin typeface="Abadi" panose="020B0604020104020204" pitchFamily="34" charset="0"/>
              </a:rPr>
              <a:t>La práctica, perfecciona</a:t>
            </a:r>
          </a:p>
        </p:txBody>
      </p:sp>
    </p:spTree>
    <p:extLst>
      <p:ext uri="{BB962C8B-B14F-4D97-AF65-F5344CB8AC3E}">
        <p14:creationId xmlns:p14="http://schemas.microsoft.com/office/powerpoint/2010/main" val="979007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759AACC-D469-1103-6BC8-FF3EFE50D995}"/>
              </a:ext>
            </a:extLst>
          </p:cNvPr>
          <p:cNvGrpSpPr/>
          <p:nvPr/>
        </p:nvGrpSpPr>
        <p:grpSpPr>
          <a:xfrm>
            <a:off x="653367" y="1642942"/>
            <a:ext cx="2647697" cy="3094903"/>
            <a:chOff x="178422" y="1752182"/>
            <a:chExt cx="2647697" cy="3094903"/>
          </a:xfrm>
        </p:grpSpPr>
        <p:sp>
          <p:nvSpPr>
            <p:cNvPr id="2" name="Shape 347">
              <a:extLst>
                <a:ext uri="{FF2B5EF4-FFF2-40B4-BE49-F238E27FC236}">
                  <a16:creationId xmlns:a16="http://schemas.microsoft.com/office/drawing/2014/main" id="{C7A5113D-7BDA-9ACD-77B0-603DD00A6C1A}"/>
                </a:ext>
              </a:extLst>
            </p:cNvPr>
            <p:cNvSpPr/>
            <p:nvPr/>
          </p:nvSpPr>
          <p:spPr>
            <a:xfrm>
              <a:off x="178422" y="1752182"/>
              <a:ext cx="1538868" cy="1337191"/>
            </a:xfrm>
            <a:custGeom>
              <a:avLst/>
              <a:gdLst/>
              <a:ahLst/>
              <a:cxnLst/>
              <a:rect l="0" t="0" r="0" b="0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" name="Shape 305">
              <a:extLst>
                <a:ext uri="{FF2B5EF4-FFF2-40B4-BE49-F238E27FC236}">
                  <a16:creationId xmlns:a16="http://schemas.microsoft.com/office/drawing/2014/main" id="{0B002733-2986-7F17-2A75-53200CA28021}"/>
                </a:ext>
              </a:extLst>
            </p:cNvPr>
            <p:cNvSpPr/>
            <p:nvPr/>
          </p:nvSpPr>
          <p:spPr>
            <a:xfrm>
              <a:off x="1600789" y="2027838"/>
              <a:ext cx="1225330" cy="1240091"/>
            </a:xfrm>
            <a:custGeom>
              <a:avLst/>
              <a:gdLst/>
              <a:ahLst/>
              <a:cxnLst/>
              <a:rect l="0" t="0" r="0" b="0"/>
              <a:pathLst>
                <a:path w="17179" h="16839" extrusionOk="0">
                  <a:moveTo>
                    <a:pt x="4064" y="1461"/>
                  </a:moveTo>
                  <a:lnTo>
                    <a:pt x="4307" y="1801"/>
                  </a:lnTo>
                  <a:lnTo>
                    <a:pt x="4550" y="2093"/>
                  </a:lnTo>
                  <a:lnTo>
                    <a:pt x="4794" y="2385"/>
                  </a:lnTo>
                  <a:lnTo>
                    <a:pt x="5037" y="2677"/>
                  </a:lnTo>
                  <a:lnTo>
                    <a:pt x="5231" y="2872"/>
                  </a:lnTo>
                  <a:lnTo>
                    <a:pt x="5329" y="2969"/>
                  </a:lnTo>
                  <a:lnTo>
                    <a:pt x="5450" y="3018"/>
                  </a:lnTo>
                  <a:lnTo>
                    <a:pt x="5548" y="2994"/>
                  </a:lnTo>
                  <a:lnTo>
                    <a:pt x="5815" y="3042"/>
                  </a:lnTo>
                  <a:lnTo>
                    <a:pt x="6083" y="3042"/>
                  </a:lnTo>
                  <a:lnTo>
                    <a:pt x="6594" y="3018"/>
                  </a:lnTo>
                  <a:lnTo>
                    <a:pt x="7129" y="2994"/>
                  </a:lnTo>
                  <a:lnTo>
                    <a:pt x="7129" y="2994"/>
                  </a:lnTo>
                  <a:lnTo>
                    <a:pt x="6935" y="3310"/>
                  </a:lnTo>
                  <a:lnTo>
                    <a:pt x="6740" y="3651"/>
                  </a:lnTo>
                  <a:lnTo>
                    <a:pt x="6545" y="3991"/>
                  </a:lnTo>
                  <a:lnTo>
                    <a:pt x="6375" y="4332"/>
                  </a:lnTo>
                  <a:lnTo>
                    <a:pt x="6351" y="4381"/>
                  </a:lnTo>
                  <a:lnTo>
                    <a:pt x="6351" y="4429"/>
                  </a:lnTo>
                  <a:lnTo>
                    <a:pt x="6375" y="4648"/>
                  </a:lnTo>
                  <a:lnTo>
                    <a:pt x="6424" y="4892"/>
                  </a:lnTo>
                  <a:lnTo>
                    <a:pt x="6618" y="5305"/>
                  </a:lnTo>
                  <a:lnTo>
                    <a:pt x="6935" y="6133"/>
                  </a:lnTo>
                  <a:lnTo>
                    <a:pt x="6424" y="5962"/>
                  </a:lnTo>
                  <a:lnTo>
                    <a:pt x="5864" y="5768"/>
                  </a:lnTo>
                  <a:lnTo>
                    <a:pt x="5572" y="5719"/>
                  </a:lnTo>
                  <a:lnTo>
                    <a:pt x="5450" y="5695"/>
                  </a:lnTo>
                  <a:lnTo>
                    <a:pt x="5231" y="5695"/>
                  </a:lnTo>
                  <a:lnTo>
                    <a:pt x="5183" y="5743"/>
                  </a:lnTo>
                  <a:lnTo>
                    <a:pt x="5158" y="5768"/>
                  </a:lnTo>
                  <a:lnTo>
                    <a:pt x="5158" y="5841"/>
                  </a:lnTo>
                  <a:lnTo>
                    <a:pt x="4794" y="6133"/>
                  </a:lnTo>
                  <a:lnTo>
                    <a:pt x="4453" y="6473"/>
                  </a:lnTo>
                  <a:lnTo>
                    <a:pt x="4210" y="6692"/>
                  </a:lnTo>
                  <a:lnTo>
                    <a:pt x="3966" y="6911"/>
                  </a:lnTo>
                  <a:lnTo>
                    <a:pt x="3699" y="7081"/>
                  </a:lnTo>
                  <a:lnTo>
                    <a:pt x="3650" y="6644"/>
                  </a:lnTo>
                  <a:lnTo>
                    <a:pt x="3650" y="6206"/>
                  </a:lnTo>
                  <a:lnTo>
                    <a:pt x="3650" y="5841"/>
                  </a:lnTo>
                  <a:lnTo>
                    <a:pt x="3650" y="5646"/>
                  </a:lnTo>
                  <a:lnTo>
                    <a:pt x="3626" y="5451"/>
                  </a:lnTo>
                  <a:lnTo>
                    <a:pt x="3650" y="5403"/>
                  </a:lnTo>
                  <a:lnTo>
                    <a:pt x="3650" y="5330"/>
                  </a:lnTo>
                  <a:lnTo>
                    <a:pt x="3650" y="5257"/>
                  </a:lnTo>
                  <a:lnTo>
                    <a:pt x="3601" y="5208"/>
                  </a:lnTo>
                  <a:lnTo>
                    <a:pt x="3188" y="4892"/>
                  </a:lnTo>
                  <a:lnTo>
                    <a:pt x="2774" y="4600"/>
                  </a:lnTo>
                  <a:lnTo>
                    <a:pt x="2312" y="4332"/>
                  </a:lnTo>
                  <a:lnTo>
                    <a:pt x="1874" y="4089"/>
                  </a:lnTo>
                  <a:lnTo>
                    <a:pt x="2214" y="3943"/>
                  </a:lnTo>
                  <a:lnTo>
                    <a:pt x="2555" y="3797"/>
                  </a:lnTo>
                  <a:lnTo>
                    <a:pt x="2944" y="3699"/>
                  </a:lnTo>
                  <a:lnTo>
                    <a:pt x="3139" y="3626"/>
                  </a:lnTo>
                  <a:lnTo>
                    <a:pt x="3334" y="3553"/>
                  </a:lnTo>
                  <a:lnTo>
                    <a:pt x="3431" y="3578"/>
                  </a:lnTo>
                  <a:lnTo>
                    <a:pt x="3528" y="3578"/>
                  </a:lnTo>
                  <a:lnTo>
                    <a:pt x="3626" y="3529"/>
                  </a:lnTo>
                  <a:lnTo>
                    <a:pt x="3650" y="3480"/>
                  </a:lnTo>
                  <a:lnTo>
                    <a:pt x="3674" y="3432"/>
                  </a:lnTo>
                  <a:lnTo>
                    <a:pt x="3820" y="2945"/>
                  </a:lnTo>
                  <a:lnTo>
                    <a:pt x="3918" y="2458"/>
                  </a:lnTo>
                  <a:lnTo>
                    <a:pt x="4064" y="1461"/>
                  </a:lnTo>
                  <a:close/>
                  <a:moveTo>
                    <a:pt x="3991" y="755"/>
                  </a:moveTo>
                  <a:lnTo>
                    <a:pt x="3918" y="779"/>
                  </a:lnTo>
                  <a:lnTo>
                    <a:pt x="3869" y="804"/>
                  </a:lnTo>
                  <a:lnTo>
                    <a:pt x="3820" y="877"/>
                  </a:lnTo>
                  <a:lnTo>
                    <a:pt x="3723" y="1144"/>
                  </a:lnTo>
                  <a:lnTo>
                    <a:pt x="3650" y="1436"/>
                  </a:lnTo>
                  <a:lnTo>
                    <a:pt x="3504" y="1996"/>
                  </a:lnTo>
                  <a:lnTo>
                    <a:pt x="3407" y="2556"/>
                  </a:lnTo>
                  <a:lnTo>
                    <a:pt x="3285" y="3115"/>
                  </a:lnTo>
                  <a:lnTo>
                    <a:pt x="3163" y="3140"/>
                  </a:lnTo>
                  <a:lnTo>
                    <a:pt x="3017" y="3188"/>
                  </a:lnTo>
                  <a:lnTo>
                    <a:pt x="2774" y="3261"/>
                  </a:lnTo>
                  <a:lnTo>
                    <a:pt x="2312" y="3480"/>
                  </a:lnTo>
                  <a:lnTo>
                    <a:pt x="2020" y="3578"/>
                  </a:lnTo>
                  <a:lnTo>
                    <a:pt x="1752" y="3699"/>
                  </a:lnTo>
                  <a:lnTo>
                    <a:pt x="1630" y="3772"/>
                  </a:lnTo>
                  <a:lnTo>
                    <a:pt x="1509" y="3845"/>
                  </a:lnTo>
                  <a:lnTo>
                    <a:pt x="1387" y="3943"/>
                  </a:lnTo>
                  <a:lnTo>
                    <a:pt x="1290" y="4040"/>
                  </a:lnTo>
                  <a:lnTo>
                    <a:pt x="1265" y="4089"/>
                  </a:lnTo>
                  <a:lnTo>
                    <a:pt x="1290" y="4137"/>
                  </a:lnTo>
                  <a:lnTo>
                    <a:pt x="1314" y="4162"/>
                  </a:lnTo>
                  <a:lnTo>
                    <a:pt x="1363" y="4186"/>
                  </a:lnTo>
                  <a:lnTo>
                    <a:pt x="1436" y="4162"/>
                  </a:lnTo>
                  <a:lnTo>
                    <a:pt x="1460" y="4210"/>
                  </a:lnTo>
                  <a:lnTo>
                    <a:pt x="1509" y="4259"/>
                  </a:lnTo>
                  <a:lnTo>
                    <a:pt x="3285" y="5476"/>
                  </a:lnTo>
                  <a:lnTo>
                    <a:pt x="3261" y="5646"/>
                  </a:lnTo>
                  <a:lnTo>
                    <a:pt x="3261" y="5841"/>
                  </a:lnTo>
                  <a:lnTo>
                    <a:pt x="3261" y="6206"/>
                  </a:lnTo>
                  <a:lnTo>
                    <a:pt x="3261" y="6546"/>
                  </a:lnTo>
                  <a:lnTo>
                    <a:pt x="3261" y="6863"/>
                  </a:lnTo>
                  <a:lnTo>
                    <a:pt x="3309" y="7179"/>
                  </a:lnTo>
                  <a:lnTo>
                    <a:pt x="3358" y="7495"/>
                  </a:lnTo>
                  <a:lnTo>
                    <a:pt x="3382" y="7568"/>
                  </a:lnTo>
                  <a:lnTo>
                    <a:pt x="3431" y="7617"/>
                  </a:lnTo>
                  <a:lnTo>
                    <a:pt x="3504" y="7641"/>
                  </a:lnTo>
                  <a:lnTo>
                    <a:pt x="3577" y="7641"/>
                  </a:lnTo>
                  <a:lnTo>
                    <a:pt x="3626" y="7617"/>
                  </a:lnTo>
                  <a:lnTo>
                    <a:pt x="3699" y="7568"/>
                  </a:lnTo>
                  <a:lnTo>
                    <a:pt x="3723" y="7519"/>
                  </a:lnTo>
                  <a:lnTo>
                    <a:pt x="3747" y="7446"/>
                  </a:lnTo>
                  <a:lnTo>
                    <a:pt x="3942" y="7349"/>
                  </a:lnTo>
                  <a:lnTo>
                    <a:pt x="4137" y="7227"/>
                  </a:lnTo>
                  <a:lnTo>
                    <a:pt x="4477" y="6960"/>
                  </a:lnTo>
                  <a:lnTo>
                    <a:pt x="4964" y="6522"/>
                  </a:lnTo>
                  <a:lnTo>
                    <a:pt x="5183" y="6303"/>
                  </a:lnTo>
                  <a:lnTo>
                    <a:pt x="5450" y="6108"/>
                  </a:lnTo>
                  <a:lnTo>
                    <a:pt x="5742" y="6206"/>
                  </a:lnTo>
                  <a:lnTo>
                    <a:pt x="6059" y="6303"/>
                  </a:lnTo>
                  <a:lnTo>
                    <a:pt x="6643" y="6473"/>
                  </a:lnTo>
                  <a:lnTo>
                    <a:pt x="6910" y="6595"/>
                  </a:lnTo>
                  <a:lnTo>
                    <a:pt x="7202" y="6717"/>
                  </a:lnTo>
                  <a:lnTo>
                    <a:pt x="7275" y="6741"/>
                  </a:lnTo>
                  <a:lnTo>
                    <a:pt x="7348" y="6717"/>
                  </a:lnTo>
                  <a:lnTo>
                    <a:pt x="7421" y="6692"/>
                  </a:lnTo>
                  <a:lnTo>
                    <a:pt x="7470" y="6644"/>
                  </a:lnTo>
                  <a:lnTo>
                    <a:pt x="7494" y="6571"/>
                  </a:lnTo>
                  <a:lnTo>
                    <a:pt x="7519" y="6522"/>
                  </a:lnTo>
                  <a:lnTo>
                    <a:pt x="7519" y="6449"/>
                  </a:lnTo>
                  <a:lnTo>
                    <a:pt x="7470" y="6376"/>
                  </a:lnTo>
                  <a:lnTo>
                    <a:pt x="7470" y="6327"/>
                  </a:lnTo>
                  <a:lnTo>
                    <a:pt x="7300" y="5841"/>
                  </a:lnTo>
                  <a:lnTo>
                    <a:pt x="7105" y="5354"/>
                  </a:lnTo>
                  <a:lnTo>
                    <a:pt x="6910" y="4916"/>
                  </a:lnTo>
                  <a:lnTo>
                    <a:pt x="6813" y="4697"/>
                  </a:lnTo>
                  <a:lnTo>
                    <a:pt x="6691" y="4478"/>
                  </a:lnTo>
                  <a:lnTo>
                    <a:pt x="7227" y="3675"/>
                  </a:lnTo>
                  <a:lnTo>
                    <a:pt x="7470" y="3261"/>
                  </a:lnTo>
                  <a:lnTo>
                    <a:pt x="7592" y="3042"/>
                  </a:lnTo>
                  <a:lnTo>
                    <a:pt x="7665" y="2799"/>
                  </a:lnTo>
                  <a:lnTo>
                    <a:pt x="7713" y="2726"/>
                  </a:lnTo>
                  <a:lnTo>
                    <a:pt x="7713" y="2653"/>
                  </a:lnTo>
                  <a:lnTo>
                    <a:pt x="7738" y="2629"/>
                  </a:lnTo>
                  <a:lnTo>
                    <a:pt x="7738" y="2556"/>
                  </a:lnTo>
                  <a:lnTo>
                    <a:pt x="7713" y="2507"/>
                  </a:lnTo>
                  <a:lnTo>
                    <a:pt x="7689" y="2458"/>
                  </a:lnTo>
                  <a:lnTo>
                    <a:pt x="7640" y="2410"/>
                  </a:lnTo>
                  <a:lnTo>
                    <a:pt x="7592" y="2385"/>
                  </a:lnTo>
                  <a:lnTo>
                    <a:pt x="7519" y="2385"/>
                  </a:lnTo>
                  <a:lnTo>
                    <a:pt x="7446" y="2410"/>
                  </a:lnTo>
                  <a:lnTo>
                    <a:pt x="7397" y="2458"/>
                  </a:lnTo>
                  <a:lnTo>
                    <a:pt x="7202" y="2458"/>
                  </a:lnTo>
                  <a:lnTo>
                    <a:pt x="6983" y="2483"/>
                  </a:lnTo>
                  <a:lnTo>
                    <a:pt x="6594" y="2531"/>
                  </a:lnTo>
                  <a:lnTo>
                    <a:pt x="6326" y="2556"/>
                  </a:lnTo>
                  <a:lnTo>
                    <a:pt x="5815" y="2556"/>
                  </a:lnTo>
                  <a:lnTo>
                    <a:pt x="5548" y="2580"/>
                  </a:lnTo>
                  <a:lnTo>
                    <a:pt x="5426" y="2410"/>
                  </a:lnTo>
                  <a:lnTo>
                    <a:pt x="5280" y="2264"/>
                  </a:lnTo>
                  <a:lnTo>
                    <a:pt x="5012" y="1996"/>
                  </a:lnTo>
                  <a:lnTo>
                    <a:pt x="4769" y="1704"/>
                  </a:lnTo>
                  <a:lnTo>
                    <a:pt x="4575" y="1412"/>
                  </a:lnTo>
                  <a:lnTo>
                    <a:pt x="4356" y="1120"/>
                  </a:lnTo>
                  <a:lnTo>
                    <a:pt x="4161" y="804"/>
                  </a:lnTo>
                  <a:lnTo>
                    <a:pt x="4112" y="779"/>
                  </a:lnTo>
                  <a:lnTo>
                    <a:pt x="4039" y="779"/>
                  </a:lnTo>
                  <a:lnTo>
                    <a:pt x="3991" y="755"/>
                  </a:lnTo>
                  <a:close/>
                  <a:moveTo>
                    <a:pt x="11169" y="536"/>
                  </a:moveTo>
                  <a:lnTo>
                    <a:pt x="11582" y="633"/>
                  </a:lnTo>
                  <a:lnTo>
                    <a:pt x="11972" y="779"/>
                  </a:lnTo>
                  <a:lnTo>
                    <a:pt x="12361" y="950"/>
                  </a:lnTo>
                  <a:lnTo>
                    <a:pt x="12726" y="1144"/>
                  </a:lnTo>
                  <a:lnTo>
                    <a:pt x="13066" y="1363"/>
                  </a:lnTo>
                  <a:lnTo>
                    <a:pt x="13431" y="1582"/>
                  </a:lnTo>
                  <a:lnTo>
                    <a:pt x="13748" y="1850"/>
                  </a:lnTo>
                  <a:lnTo>
                    <a:pt x="14064" y="2093"/>
                  </a:lnTo>
                  <a:lnTo>
                    <a:pt x="14332" y="2312"/>
                  </a:lnTo>
                  <a:lnTo>
                    <a:pt x="14551" y="2531"/>
                  </a:lnTo>
                  <a:lnTo>
                    <a:pt x="14770" y="2775"/>
                  </a:lnTo>
                  <a:lnTo>
                    <a:pt x="14964" y="3018"/>
                  </a:lnTo>
                  <a:lnTo>
                    <a:pt x="15305" y="3529"/>
                  </a:lnTo>
                  <a:lnTo>
                    <a:pt x="15621" y="4064"/>
                  </a:lnTo>
                  <a:lnTo>
                    <a:pt x="15548" y="4162"/>
                  </a:lnTo>
                  <a:lnTo>
                    <a:pt x="15475" y="4235"/>
                  </a:lnTo>
                  <a:lnTo>
                    <a:pt x="15475" y="4259"/>
                  </a:lnTo>
                  <a:lnTo>
                    <a:pt x="15475" y="4308"/>
                  </a:lnTo>
                  <a:lnTo>
                    <a:pt x="15500" y="4332"/>
                  </a:lnTo>
                  <a:lnTo>
                    <a:pt x="15646" y="4332"/>
                  </a:lnTo>
                  <a:lnTo>
                    <a:pt x="15743" y="4283"/>
                  </a:lnTo>
                  <a:lnTo>
                    <a:pt x="15938" y="4648"/>
                  </a:lnTo>
                  <a:lnTo>
                    <a:pt x="15865" y="4673"/>
                  </a:lnTo>
                  <a:lnTo>
                    <a:pt x="15767" y="4746"/>
                  </a:lnTo>
                  <a:lnTo>
                    <a:pt x="15719" y="4794"/>
                  </a:lnTo>
                  <a:lnTo>
                    <a:pt x="15694" y="4867"/>
                  </a:lnTo>
                  <a:lnTo>
                    <a:pt x="15694" y="4916"/>
                  </a:lnTo>
                  <a:lnTo>
                    <a:pt x="15743" y="4940"/>
                  </a:lnTo>
                  <a:lnTo>
                    <a:pt x="15816" y="4940"/>
                  </a:lnTo>
                  <a:lnTo>
                    <a:pt x="15889" y="4916"/>
                  </a:lnTo>
                  <a:lnTo>
                    <a:pt x="15962" y="4892"/>
                  </a:lnTo>
                  <a:lnTo>
                    <a:pt x="16035" y="4819"/>
                  </a:lnTo>
                  <a:lnTo>
                    <a:pt x="16205" y="5159"/>
                  </a:lnTo>
                  <a:lnTo>
                    <a:pt x="16108" y="5208"/>
                  </a:lnTo>
                  <a:lnTo>
                    <a:pt x="16011" y="5281"/>
                  </a:lnTo>
                  <a:lnTo>
                    <a:pt x="15938" y="5378"/>
                  </a:lnTo>
                  <a:lnTo>
                    <a:pt x="15889" y="5451"/>
                  </a:lnTo>
                  <a:lnTo>
                    <a:pt x="15865" y="5524"/>
                  </a:lnTo>
                  <a:lnTo>
                    <a:pt x="15889" y="5573"/>
                  </a:lnTo>
                  <a:lnTo>
                    <a:pt x="15938" y="5622"/>
                  </a:lnTo>
                  <a:lnTo>
                    <a:pt x="16011" y="5622"/>
                  </a:lnTo>
                  <a:lnTo>
                    <a:pt x="16108" y="5573"/>
                  </a:lnTo>
                  <a:lnTo>
                    <a:pt x="16205" y="5524"/>
                  </a:lnTo>
                  <a:lnTo>
                    <a:pt x="16327" y="5451"/>
                  </a:lnTo>
                  <a:lnTo>
                    <a:pt x="16424" y="5792"/>
                  </a:lnTo>
                  <a:lnTo>
                    <a:pt x="16254" y="5841"/>
                  </a:lnTo>
                  <a:lnTo>
                    <a:pt x="16108" y="5938"/>
                  </a:lnTo>
                  <a:lnTo>
                    <a:pt x="15986" y="6060"/>
                  </a:lnTo>
                  <a:lnTo>
                    <a:pt x="15938" y="6181"/>
                  </a:lnTo>
                  <a:lnTo>
                    <a:pt x="15938" y="6230"/>
                  </a:lnTo>
                  <a:lnTo>
                    <a:pt x="15962" y="6279"/>
                  </a:lnTo>
                  <a:lnTo>
                    <a:pt x="16011" y="6303"/>
                  </a:lnTo>
                  <a:lnTo>
                    <a:pt x="16059" y="6303"/>
                  </a:lnTo>
                  <a:lnTo>
                    <a:pt x="16132" y="6279"/>
                  </a:lnTo>
                  <a:lnTo>
                    <a:pt x="16205" y="6230"/>
                  </a:lnTo>
                  <a:lnTo>
                    <a:pt x="16376" y="6157"/>
                  </a:lnTo>
                  <a:lnTo>
                    <a:pt x="16497" y="6108"/>
                  </a:lnTo>
                  <a:lnTo>
                    <a:pt x="16570" y="6571"/>
                  </a:lnTo>
                  <a:lnTo>
                    <a:pt x="16522" y="6546"/>
                  </a:lnTo>
                  <a:lnTo>
                    <a:pt x="16473" y="6546"/>
                  </a:lnTo>
                  <a:lnTo>
                    <a:pt x="16376" y="6571"/>
                  </a:lnTo>
                  <a:lnTo>
                    <a:pt x="16254" y="6619"/>
                  </a:lnTo>
                  <a:lnTo>
                    <a:pt x="16181" y="6692"/>
                  </a:lnTo>
                  <a:lnTo>
                    <a:pt x="16108" y="6765"/>
                  </a:lnTo>
                  <a:lnTo>
                    <a:pt x="16084" y="6863"/>
                  </a:lnTo>
                  <a:lnTo>
                    <a:pt x="16084" y="6911"/>
                  </a:lnTo>
                  <a:lnTo>
                    <a:pt x="16108" y="6936"/>
                  </a:lnTo>
                  <a:lnTo>
                    <a:pt x="16108" y="6960"/>
                  </a:lnTo>
                  <a:lnTo>
                    <a:pt x="16205" y="6960"/>
                  </a:lnTo>
                  <a:lnTo>
                    <a:pt x="16278" y="6936"/>
                  </a:lnTo>
                  <a:lnTo>
                    <a:pt x="16449" y="6887"/>
                  </a:lnTo>
                  <a:lnTo>
                    <a:pt x="16546" y="6863"/>
                  </a:lnTo>
                  <a:lnTo>
                    <a:pt x="16619" y="6814"/>
                  </a:lnTo>
                  <a:lnTo>
                    <a:pt x="16668" y="7154"/>
                  </a:lnTo>
                  <a:lnTo>
                    <a:pt x="16351" y="7325"/>
                  </a:lnTo>
                  <a:lnTo>
                    <a:pt x="16230" y="7446"/>
                  </a:lnTo>
                  <a:lnTo>
                    <a:pt x="16108" y="7568"/>
                  </a:lnTo>
                  <a:lnTo>
                    <a:pt x="16084" y="7592"/>
                  </a:lnTo>
                  <a:lnTo>
                    <a:pt x="16108" y="7641"/>
                  </a:lnTo>
                  <a:lnTo>
                    <a:pt x="16132" y="7665"/>
                  </a:lnTo>
                  <a:lnTo>
                    <a:pt x="16278" y="7665"/>
                  </a:lnTo>
                  <a:lnTo>
                    <a:pt x="16424" y="7641"/>
                  </a:lnTo>
                  <a:lnTo>
                    <a:pt x="16570" y="7592"/>
                  </a:lnTo>
                  <a:lnTo>
                    <a:pt x="16716" y="7519"/>
                  </a:lnTo>
                  <a:lnTo>
                    <a:pt x="16765" y="7982"/>
                  </a:lnTo>
                  <a:lnTo>
                    <a:pt x="16570" y="8055"/>
                  </a:lnTo>
                  <a:lnTo>
                    <a:pt x="16376" y="8152"/>
                  </a:lnTo>
                  <a:lnTo>
                    <a:pt x="16205" y="8249"/>
                  </a:lnTo>
                  <a:lnTo>
                    <a:pt x="16108" y="8298"/>
                  </a:lnTo>
                  <a:lnTo>
                    <a:pt x="16035" y="8371"/>
                  </a:lnTo>
                  <a:lnTo>
                    <a:pt x="16035" y="8395"/>
                  </a:lnTo>
                  <a:lnTo>
                    <a:pt x="16132" y="8444"/>
                  </a:lnTo>
                  <a:lnTo>
                    <a:pt x="16254" y="8468"/>
                  </a:lnTo>
                  <a:lnTo>
                    <a:pt x="16449" y="8444"/>
                  </a:lnTo>
                  <a:lnTo>
                    <a:pt x="16619" y="8395"/>
                  </a:lnTo>
                  <a:lnTo>
                    <a:pt x="16789" y="8347"/>
                  </a:lnTo>
                  <a:lnTo>
                    <a:pt x="16814" y="8639"/>
                  </a:lnTo>
                  <a:lnTo>
                    <a:pt x="16814" y="8833"/>
                  </a:lnTo>
                  <a:lnTo>
                    <a:pt x="16497" y="8882"/>
                  </a:lnTo>
                  <a:lnTo>
                    <a:pt x="16205" y="8979"/>
                  </a:lnTo>
                  <a:lnTo>
                    <a:pt x="16084" y="9028"/>
                  </a:lnTo>
                  <a:lnTo>
                    <a:pt x="15962" y="9101"/>
                  </a:lnTo>
                  <a:lnTo>
                    <a:pt x="15889" y="9198"/>
                  </a:lnTo>
                  <a:lnTo>
                    <a:pt x="15840" y="9247"/>
                  </a:lnTo>
                  <a:lnTo>
                    <a:pt x="15840" y="9320"/>
                  </a:lnTo>
                  <a:lnTo>
                    <a:pt x="15840" y="9369"/>
                  </a:lnTo>
                  <a:lnTo>
                    <a:pt x="15889" y="9393"/>
                  </a:lnTo>
                  <a:lnTo>
                    <a:pt x="16011" y="9417"/>
                  </a:lnTo>
                  <a:lnTo>
                    <a:pt x="16132" y="9393"/>
                  </a:lnTo>
                  <a:lnTo>
                    <a:pt x="16351" y="9320"/>
                  </a:lnTo>
                  <a:lnTo>
                    <a:pt x="16716" y="9247"/>
                  </a:lnTo>
                  <a:lnTo>
                    <a:pt x="16546" y="9807"/>
                  </a:lnTo>
                  <a:lnTo>
                    <a:pt x="16522" y="9807"/>
                  </a:lnTo>
                  <a:lnTo>
                    <a:pt x="16132" y="9831"/>
                  </a:lnTo>
                  <a:lnTo>
                    <a:pt x="15986" y="9831"/>
                  </a:lnTo>
                  <a:lnTo>
                    <a:pt x="15865" y="9880"/>
                  </a:lnTo>
                  <a:lnTo>
                    <a:pt x="15743" y="9928"/>
                  </a:lnTo>
                  <a:lnTo>
                    <a:pt x="15646" y="10026"/>
                  </a:lnTo>
                  <a:lnTo>
                    <a:pt x="15646" y="10074"/>
                  </a:lnTo>
                  <a:lnTo>
                    <a:pt x="15646" y="10123"/>
                  </a:lnTo>
                  <a:lnTo>
                    <a:pt x="15670" y="10147"/>
                  </a:lnTo>
                  <a:lnTo>
                    <a:pt x="15719" y="10172"/>
                  </a:lnTo>
                  <a:lnTo>
                    <a:pt x="15986" y="10196"/>
                  </a:lnTo>
                  <a:lnTo>
                    <a:pt x="16424" y="10196"/>
                  </a:lnTo>
                  <a:lnTo>
                    <a:pt x="16376" y="10342"/>
                  </a:lnTo>
                  <a:lnTo>
                    <a:pt x="16230" y="10731"/>
                  </a:lnTo>
                  <a:lnTo>
                    <a:pt x="15889" y="10731"/>
                  </a:lnTo>
                  <a:lnTo>
                    <a:pt x="15573" y="10683"/>
                  </a:lnTo>
                  <a:lnTo>
                    <a:pt x="15402" y="10683"/>
                  </a:lnTo>
                  <a:lnTo>
                    <a:pt x="15256" y="10707"/>
                  </a:lnTo>
                  <a:lnTo>
                    <a:pt x="15232" y="10731"/>
                  </a:lnTo>
                  <a:lnTo>
                    <a:pt x="15232" y="10780"/>
                  </a:lnTo>
                  <a:lnTo>
                    <a:pt x="15281" y="10853"/>
                  </a:lnTo>
                  <a:lnTo>
                    <a:pt x="15329" y="10877"/>
                  </a:lnTo>
                  <a:lnTo>
                    <a:pt x="15475" y="10950"/>
                  </a:lnTo>
                  <a:lnTo>
                    <a:pt x="15621" y="10999"/>
                  </a:lnTo>
                  <a:lnTo>
                    <a:pt x="15767" y="11023"/>
                  </a:lnTo>
                  <a:lnTo>
                    <a:pt x="16108" y="11072"/>
                  </a:lnTo>
                  <a:lnTo>
                    <a:pt x="15938" y="11486"/>
                  </a:lnTo>
                  <a:lnTo>
                    <a:pt x="15646" y="11413"/>
                  </a:lnTo>
                  <a:lnTo>
                    <a:pt x="15378" y="11364"/>
                  </a:lnTo>
                  <a:lnTo>
                    <a:pt x="15232" y="11340"/>
                  </a:lnTo>
                  <a:lnTo>
                    <a:pt x="15086" y="11340"/>
                  </a:lnTo>
                  <a:lnTo>
                    <a:pt x="14940" y="11364"/>
                  </a:lnTo>
                  <a:lnTo>
                    <a:pt x="14794" y="11437"/>
                  </a:lnTo>
                  <a:lnTo>
                    <a:pt x="14770" y="11461"/>
                  </a:lnTo>
                  <a:lnTo>
                    <a:pt x="14794" y="11486"/>
                  </a:lnTo>
                  <a:lnTo>
                    <a:pt x="14794" y="11510"/>
                  </a:lnTo>
                  <a:lnTo>
                    <a:pt x="14964" y="11583"/>
                  </a:lnTo>
                  <a:lnTo>
                    <a:pt x="15110" y="11656"/>
                  </a:lnTo>
                  <a:lnTo>
                    <a:pt x="15427" y="11753"/>
                  </a:lnTo>
                  <a:lnTo>
                    <a:pt x="15597" y="11802"/>
                  </a:lnTo>
                  <a:lnTo>
                    <a:pt x="15767" y="11826"/>
                  </a:lnTo>
                  <a:lnTo>
                    <a:pt x="15719" y="11948"/>
                  </a:lnTo>
                  <a:lnTo>
                    <a:pt x="15475" y="12362"/>
                  </a:lnTo>
                  <a:lnTo>
                    <a:pt x="15427" y="12362"/>
                  </a:lnTo>
                  <a:lnTo>
                    <a:pt x="15135" y="12289"/>
                  </a:lnTo>
                  <a:lnTo>
                    <a:pt x="14867" y="12191"/>
                  </a:lnTo>
                  <a:lnTo>
                    <a:pt x="14624" y="12094"/>
                  </a:lnTo>
                  <a:lnTo>
                    <a:pt x="14502" y="12070"/>
                  </a:lnTo>
                  <a:lnTo>
                    <a:pt x="14380" y="12045"/>
                  </a:lnTo>
                  <a:lnTo>
                    <a:pt x="14332" y="12045"/>
                  </a:lnTo>
                  <a:lnTo>
                    <a:pt x="14307" y="12070"/>
                  </a:lnTo>
                  <a:lnTo>
                    <a:pt x="14307" y="12118"/>
                  </a:lnTo>
                  <a:lnTo>
                    <a:pt x="14307" y="12167"/>
                  </a:lnTo>
                  <a:lnTo>
                    <a:pt x="14380" y="12264"/>
                  </a:lnTo>
                  <a:lnTo>
                    <a:pt x="14478" y="12362"/>
                  </a:lnTo>
                  <a:lnTo>
                    <a:pt x="14599" y="12459"/>
                  </a:lnTo>
                  <a:lnTo>
                    <a:pt x="14721" y="12508"/>
                  </a:lnTo>
                  <a:lnTo>
                    <a:pt x="14989" y="12629"/>
                  </a:lnTo>
                  <a:lnTo>
                    <a:pt x="15281" y="12702"/>
                  </a:lnTo>
                  <a:lnTo>
                    <a:pt x="14916" y="13189"/>
                  </a:lnTo>
                  <a:lnTo>
                    <a:pt x="14599" y="13067"/>
                  </a:lnTo>
                  <a:lnTo>
                    <a:pt x="14283" y="12946"/>
                  </a:lnTo>
                  <a:lnTo>
                    <a:pt x="13967" y="12824"/>
                  </a:lnTo>
                  <a:lnTo>
                    <a:pt x="13796" y="12775"/>
                  </a:lnTo>
                  <a:lnTo>
                    <a:pt x="13723" y="12775"/>
                  </a:lnTo>
                  <a:lnTo>
                    <a:pt x="13650" y="12800"/>
                  </a:lnTo>
                  <a:lnTo>
                    <a:pt x="13626" y="12824"/>
                  </a:lnTo>
                  <a:lnTo>
                    <a:pt x="13626" y="12848"/>
                  </a:lnTo>
                  <a:lnTo>
                    <a:pt x="13650" y="12897"/>
                  </a:lnTo>
                  <a:lnTo>
                    <a:pt x="13675" y="12970"/>
                  </a:lnTo>
                  <a:lnTo>
                    <a:pt x="13772" y="13067"/>
                  </a:lnTo>
                  <a:lnTo>
                    <a:pt x="13991" y="13213"/>
                  </a:lnTo>
                  <a:lnTo>
                    <a:pt x="14307" y="13384"/>
                  </a:lnTo>
                  <a:lnTo>
                    <a:pt x="14648" y="13530"/>
                  </a:lnTo>
                  <a:lnTo>
                    <a:pt x="14210" y="13992"/>
                  </a:lnTo>
                  <a:lnTo>
                    <a:pt x="14186" y="13968"/>
                  </a:lnTo>
                  <a:lnTo>
                    <a:pt x="13772" y="13700"/>
                  </a:lnTo>
                  <a:lnTo>
                    <a:pt x="13602" y="13578"/>
                  </a:lnTo>
                  <a:lnTo>
                    <a:pt x="13431" y="13505"/>
                  </a:lnTo>
                  <a:lnTo>
                    <a:pt x="13261" y="13457"/>
                  </a:lnTo>
                  <a:lnTo>
                    <a:pt x="13066" y="13432"/>
                  </a:lnTo>
                  <a:lnTo>
                    <a:pt x="13042" y="13432"/>
                  </a:lnTo>
                  <a:lnTo>
                    <a:pt x="13066" y="13457"/>
                  </a:lnTo>
                  <a:lnTo>
                    <a:pt x="13188" y="13603"/>
                  </a:lnTo>
                  <a:lnTo>
                    <a:pt x="13334" y="13724"/>
                  </a:lnTo>
                  <a:lnTo>
                    <a:pt x="13650" y="13968"/>
                  </a:lnTo>
                  <a:lnTo>
                    <a:pt x="13796" y="14089"/>
                  </a:lnTo>
                  <a:lnTo>
                    <a:pt x="13967" y="14211"/>
                  </a:lnTo>
                  <a:lnTo>
                    <a:pt x="13699" y="14454"/>
                  </a:lnTo>
                  <a:lnTo>
                    <a:pt x="13334" y="14260"/>
                  </a:lnTo>
                  <a:lnTo>
                    <a:pt x="12969" y="14016"/>
                  </a:lnTo>
                  <a:lnTo>
                    <a:pt x="12774" y="13919"/>
                  </a:lnTo>
                  <a:lnTo>
                    <a:pt x="12556" y="13822"/>
                  </a:lnTo>
                  <a:lnTo>
                    <a:pt x="12531" y="13822"/>
                  </a:lnTo>
                  <a:lnTo>
                    <a:pt x="12531" y="13846"/>
                  </a:lnTo>
                  <a:lnTo>
                    <a:pt x="12507" y="13870"/>
                  </a:lnTo>
                  <a:lnTo>
                    <a:pt x="12531" y="13895"/>
                  </a:lnTo>
                  <a:lnTo>
                    <a:pt x="12653" y="14065"/>
                  </a:lnTo>
                  <a:lnTo>
                    <a:pt x="12823" y="14235"/>
                  </a:lnTo>
                  <a:lnTo>
                    <a:pt x="13018" y="14381"/>
                  </a:lnTo>
                  <a:lnTo>
                    <a:pt x="13188" y="14503"/>
                  </a:lnTo>
                  <a:lnTo>
                    <a:pt x="13431" y="14673"/>
                  </a:lnTo>
                  <a:lnTo>
                    <a:pt x="12872" y="15063"/>
                  </a:lnTo>
                  <a:lnTo>
                    <a:pt x="12799" y="14990"/>
                  </a:lnTo>
                  <a:lnTo>
                    <a:pt x="12726" y="14917"/>
                  </a:lnTo>
                  <a:lnTo>
                    <a:pt x="12531" y="14746"/>
                  </a:lnTo>
                  <a:lnTo>
                    <a:pt x="12361" y="14576"/>
                  </a:lnTo>
                  <a:lnTo>
                    <a:pt x="12215" y="14430"/>
                  </a:lnTo>
                  <a:lnTo>
                    <a:pt x="12045" y="14308"/>
                  </a:lnTo>
                  <a:lnTo>
                    <a:pt x="11972" y="14260"/>
                  </a:lnTo>
                  <a:lnTo>
                    <a:pt x="11874" y="14235"/>
                  </a:lnTo>
                  <a:lnTo>
                    <a:pt x="11777" y="14235"/>
                  </a:lnTo>
                  <a:lnTo>
                    <a:pt x="11704" y="14260"/>
                  </a:lnTo>
                  <a:lnTo>
                    <a:pt x="11680" y="14284"/>
                  </a:lnTo>
                  <a:lnTo>
                    <a:pt x="11680" y="14308"/>
                  </a:lnTo>
                  <a:lnTo>
                    <a:pt x="11704" y="14381"/>
                  </a:lnTo>
                  <a:lnTo>
                    <a:pt x="11728" y="14430"/>
                  </a:lnTo>
                  <a:lnTo>
                    <a:pt x="11850" y="14552"/>
                  </a:lnTo>
                  <a:lnTo>
                    <a:pt x="12020" y="14746"/>
                  </a:lnTo>
                  <a:lnTo>
                    <a:pt x="12191" y="14917"/>
                  </a:lnTo>
                  <a:lnTo>
                    <a:pt x="12337" y="15087"/>
                  </a:lnTo>
                  <a:lnTo>
                    <a:pt x="12434" y="15184"/>
                  </a:lnTo>
                  <a:lnTo>
                    <a:pt x="12531" y="15257"/>
                  </a:lnTo>
                  <a:lnTo>
                    <a:pt x="11947" y="15573"/>
                  </a:lnTo>
                  <a:lnTo>
                    <a:pt x="11680" y="15306"/>
                  </a:lnTo>
                  <a:lnTo>
                    <a:pt x="11436" y="15038"/>
                  </a:lnTo>
                  <a:lnTo>
                    <a:pt x="11193" y="14771"/>
                  </a:lnTo>
                  <a:lnTo>
                    <a:pt x="11071" y="14673"/>
                  </a:lnTo>
                  <a:lnTo>
                    <a:pt x="10901" y="14576"/>
                  </a:lnTo>
                  <a:lnTo>
                    <a:pt x="10877" y="14600"/>
                  </a:lnTo>
                  <a:lnTo>
                    <a:pt x="10877" y="14625"/>
                  </a:lnTo>
                  <a:lnTo>
                    <a:pt x="10925" y="14819"/>
                  </a:lnTo>
                  <a:lnTo>
                    <a:pt x="10998" y="14990"/>
                  </a:lnTo>
                  <a:lnTo>
                    <a:pt x="11096" y="15135"/>
                  </a:lnTo>
                  <a:lnTo>
                    <a:pt x="11217" y="15281"/>
                  </a:lnTo>
                  <a:lnTo>
                    <a:pt x="11388" y="15525"/>
                  </a:lnTo>
                  <a:lnTo>
                    <a:pt x="11582" y="15744"/>
                  </a:lnTo>
                  <a:lnTo>
                    <a:pt x="11096" y="15914"/>
                  </a:lnTo>
                  <a:lnTo>
                    <a:pt x="11071" y="15865"/>
                  </a:lnTo>
                  <a:lnTo>
                    <a:pt x="11023" y="15841"/>
                  </a:lnTo>
                  <a:lnTo>
                    <a:pt x="10731" y="15598"/>
                  </a:lnTo>
                  <a:lnTo>
                    <a:pt x="10439" y="15330"/>
                  </a:lnTo>
                  <a:lnTo>
                    <a:pt x="10293" y="15233"/>
                  </a:lnTo>
                  <a:lnTo>
                    <a:pt x="10147" y="15111"/>
                  </a:lnTo>
                  <a:lnTo>
                    <a:pt x="9976" y="15014"/>
                  </a:lnTo>
                  <a:lnTo>
                    <a:pt x="9806" y="14965"/>
                  </a:lnTo>
                  <a:lnTo>
                    <a:pt x="9782" y="14965"/>
                  </a:lnTo>
                  <a:lnTo>
                    <a:pt x="9782" y="14990"/>
                  </a:lnTo>
                  <a:lnTo>
                    <a:pt x="9976" y="15281"/>
                  </a:lnTo>
                  <a:lnTo>
                    <a:pt x="10220" y="15549"/>
                  </a:lnTo>
                  <a:lnTo>
                    <a:pt x="10463" y="15817"/>
                  </a:lnTo>
                  <a:lnTo>
                    <a:pt x="10585" y="15938"/>
                  </a:lnTo>
                  <a:lnTo>
                    <a:pt x="10731" y="16036"/>
                  </a:lnTo>
                  <a:lnTo>
                    <a:pt x="10122" y="16182"/>
                  </a:lnTo>
                  <a:lnTo>
                    <a:pt x="10074" y="16133"/>
                  </a:lnTo>
                  <a:lnTo>
                    <a:pt x="10001" y="16109"/>
                  </a:lnTo>
                  <a:lnTo>
                    <a:pt x="9903" y="16060"/>
                  </a:lnTo>
                  <a:lnTo>
                    <a:pt x="9830" y="16011"/>
                  </a:lnTo>
                  <a:lnTo>
                    <a:pt x="9684" y="15890"/>
                  </a:lnTo>
                  <a:lnTo>
                    <a:pt x="9587" y="15719"/>
                  </a:lnTo>
                  <a:lnTo>
                    <a:pt x="9465" y="15549"/>
                  </a:lnTo>
                  <a:lnTo>
                    <a:pt x="9368" y="15379"/>
                  </a:lnTo>
                  <a:lnTo>
                    <a:pt x="9246" y="15257"/>
                  </a:lnTo>
                  <a:lnTo>
                    <a:pt x="9125" y="15160"/>
                  </a:lnTo>
                  <a:lnTo>
                    <a:pt x="8954" y="15063"/>
                  </a:lnTo>
                  <a:lnTo>
                    <a:pt x="8930" y="15087"/>
                  </a:lnTo>
                  <a:lnTo>
                    <a:pt x="8979" y="15160"/>
                  </a:lnTo>
                  <a:lnTo>
                    <a:pt x="9027" y="15257"/>
                  </a:lnTo>
                  <a:lnTo>
                    <a:pt x="9076" y="15476"/>
                  </a:lnTo>
                  <a:lnTo>
                    <a:pt x="9173" y="15695"/>
                  </a:lnTo>
                  <a:lnTo>
                    <a:pt x="9295" y="15914"/>
                  </a:lnTo>
                  <a:lnTo>
                    <a:pt x="9417" y="16109"/>
                  </a:lnTo>
                  <a:lnTo>
                    <a:pt x="9587" y="16279"/>
                  </a:lnTo>
                  <a:lnTo>
                    <a:pt x="9222" y="16328"/>
                  </a:lnTo>
                  <a:lnTo>
                    <a:pt x="8857" y="16352"/>
                  </a:lnTo>
                  <a:lnTo>
                    <a:pt x="8857" y="16328"/>
                  </a:lnTo>
                  <a:lnTo>
                    <a:pt x="8808" y="16255"/>
                  </a:lnTo>
                  <a:lnTo>
                    <a:pt x="8760" y="16182"/>
                  </a:lnTo>
                  <a:lnTo>
                    <a:pt x="8638" y="16060"/>
                  </a:lnTo>
                  <a:lnTo>
                    <a:pt x="8516" y="15865"/>
                  </a:lnTo>
                  <a:lnTo>
                    <a:pt x="8419" y="15622"/>
                  </a:lnTo>
                  <a:lnTo>
                    <a:pt x="8346" y="15452"/>
                  </a:lnTo>
                  <a:lnTo>
                    <a:pt x="8273" y="15281"/>
                  </a:lnTo>
                  <a:lnTo>
                    <a:pt x="8224" y="15208"/>
                  </a:lnTo>
                  <a:lnTo>
                    <a:pt x="8151" y="15135"/>
                  </a:lnTo>
                  <a:lnTo>
                    <a:pt x="8078" y="15087"/>
                  </a:lnTo>
                  <a:lnTo>
                    <a:pt x="7981" y="15038"/>
                  </a:lnTo>
                  <a:lnTo>
                    <a:pt x="7957" y="15063"/>
                  </a:lnTo>
                  <a:lnTo>
                    <a:pt x="7932" y="15160"/>
                  </a:lnTo>
                  <a:lnTo>
                    <a:pt x="7957" y="15306"/>
                  </a:lnTo>
                  <a:lnTo>
                    <a:pt x="7981" y="15476"/>
                  </a:lnTo>
                  <a:lnTo>
                    <a:pt x="8005" y="15671"/>
                  </a:lnTo>
                  <a:lnTo>
                    <a:pt x="8078" y="15841"/>
                  </a:lnTo>
                  <a:lnTo>
                    <a:pt x="8151" y="16036"/>
                  </a:lnTo>
                  <a:lnTo>
                    <a:pt x="8249" y="16206"/>
                  </a:lnTo>
                  <a:lnTo>
                    <a:pt x="8346" y="16352"/>
                  </a:lnTo>
                  <a:lnTo>
                    <a:pt x="7835" y="16328"/>
                  </a:lnTo>
                  <a:lnTo>
                    <a:pt x="7762" y="16230"/>
                  </a:lnTo>
                  <a:lnTo>
                    <a:pt x="7689" y="16109"/>
                  </a:lnTo>
                  <a:lnTo>
                    <a:pt x="7640" y="15987"/>
                  </a:lnTo>
                  <a:lnTo>
                    <a:pt x="7567" y="15719"/>
                  </a:lnTo>
                  <a:lnTo>
                    <a:pt x="7446" y="15330"/>
                  </a:lnTo>
                  <a:lnTo>
                    <a:pt x="7373" y="15135"/>
                  </a:lnTo>
                  <a:lnTo>
                    <a:pt x="7300" y="15063"/>
                  </a:lnTo>
                  <a:lnTo>
                    <a:pt x="7227" y="14990"/>
                  </a:lnTo>
                  <a:lnTo>
                    <a:pt x="7178" y="14990"/>
                  </a:lnTo>
                  <a:lnTo>
                    <a:pt x="7154" y="15038"/>
                  </a:lnTo>
                  <a:lnTo>
                    <a:pt x="7129" y="15135"/>
                  </a:lnTo>
                  <a:lnTo>
                    <a:pt x="7129" y="15233"/>
                  </a:lnTo>
                  <a:lnTo>
                    <a:pt x="7154" y="15452"/>
                  </a:lnTo>
                  <a:lnTo>
                    <a:pt x="7202" y="15695"/>
                  </a:lnTo>
                  <a:lnTo>
                    <a:pt x="7275" y="15890"/>
                  </a:lnTo>
                  <a:lnTo>
                    <a:pt x="7324" y="16084"/>
                  </a:lnTo>
                  <a:lnTo>
                    <a:pt x="7397" y="16279"/>
                  </a:lnTo>
                  <a:lnTo>
                    <a:pt x="6740" y="16157"/>
                  </a:lnTo>
                  <a:lnTo>
                    <a:pt x="6691" y="15963"/>
                  </a:lnTo>
                  <a:lnTo>
                    <a:pt x="6618" y="15792"/>
                  </a:lnTo>
                  <a:lnTo>
                    <a:pt x="6521" y="15598"/>
                  </a:lnTo>
                  <a:lnTo>
                    <a:pt x="6472" y="15427"/>
                  </a:lnTo>
                  <a:lnTo>
                    <a:pt x="6399" y="15135"/>
                  </a:lnTo>
                  <a:lnTo>
                    <a:pt x="6351" y="14990"/>
                  </a:lnTo>
                  <a:lnTo>
                    <a:pt x="6278" y="14892"/>
                  </a:lnTo>
                  <a:lnTo>
                    <a:pt x="6253" y="14868"/>
                  </a:lnTo>
                  <a:lnTo>
                    <a:pt x="6205" y="14917"/>
                  </a:lnTo>
                  <a:lnTo>
                    <a:pt x="6156" y="14941"/>
                  </a:lnTo>
                  <a:lnTo>
                    <a:pt x="6107" y="15063"/>
                  </a:lnTo>
                  <a:lnTo>
                    <a:pt x="6083" y="15208"/>
                  </a:lnTo>
                  <a:lnTo>
                    <a:pt x="6107" y="15354"/>
                  </a:lnTo>
                  <a:lnTo>
                    <a:pt x="6156" y="15549"/>
                  </a:lnTo>
                  <a:lnTo>
                    <a:pt x="6205" y="15719"/>
                  </a:lnTo>
                  <a:lnTo>
                    <a:pt x="6326" y="16060"/>
                  </a:lnTo>
                  <a:lnTo>
                    <a:pt x="6326" y="16060"/>
                  </a:lnTo>
                  <a:lnTo>
                    <a:pt x="5742" y="15865"/>
                  </a:lnTo>
                  <a:lnTo>
                    <a:pt x="5742" y="15792"/>
                  </a:lnTo>
                  <a:lnTo>
                    <a:pt x="5694" y="15719"/>
                  </a:lnTo>
                  <a:lnTo>
                    <a:pt x="5621" y="15622"/>
                  </a:lnTo>
                  <a:lnTo>
                    <a:pt x="5572" y="15549"/>
                  </a:lnTo>
                  <a:lnTo>
                    <a:pt x="5523" y="15379"/>
                  </a:lnTo>
                  <a:lnTo>
                    <a:pt x="5450" y="15014"/>
                  </a:lnTo>
                  <a:lnTo>
                    <a:pt x="5377" y="14819"/>
                  </a:lnTo>
                  <a:lnTo>
                    <a:pt x="5329" y="14698"/>
                  </a:lnTo>
                  <a:lnTo>
                    <a:pt x="5280" y="14673"/>
                  </a:lnTo>
                  <a:lnTo>
                    <a:pt x="5231" y="14698"/>
                  </a:lnTo>
                  <a:lnTo>
                    <a:pt x="5183" y="14746"/>
                  </a:lnTo>
                  <a:lnTo>
                    <a:pt x="5158" y="14795"/>
                  </a:lnTo>
                  <a:lnTo>
                    <a:pt x="5110" y="14941"/>
                  </a:lnTo>
                  <a:lnTo>
                    <a:pt x="5110" y="15111"/>
                  </a:lnTo>
                  <a:lnTo>
                    <a:pt x="5110" y="15257"/>
                  </a:lnTo>
                  <a:lnTo>
                    <a:pt x="5134" y="15452"/>
                  </a:lnTo>
                  <a:lnTo>
                    <a:pt x="5207" y="15646"/>
                  </a:lnTo>
                  <a:lnTo>
                    <a:pt x="5207" y="15646"/>
                  </a:lnTo>
                  <a:lnTo>
                    <a:pt x="4769" y="15452"/>
                  </a:lnTo>
                  <a:lnTo>
                    <a:pt x="4721" y="15233"/>
                  </a:lnTo>
                  <a:lnTo>
                    <a:pt x="4672" y="15014"/>
                  </a:lnTo>
                  <a:lnTo>
                    <a:pt x="4623" y="14771"/>
                  </a:lnTo>
                  <a:lnTo>
                    <a:pt x="4599" y="14503"/>
                  </a:lnTo>
                  <a:lnTo>
                    <a:pt x="4575" y="14479"/>
                  </a:lnTo>
                  <a:lnTo>
                    <a:pt x="4502" y="14479"/>
                  </a:lnTo>
                  <a:lnTo>
                    <a:pt x="4453" y="14552"/>
                  </a:lnTo>
                  <a:lnTo>
                    <a:pt x="4404" y="14649"/>
                  </a:lnTo>
                  <a:lnTo>
                    <a:pt x="4380" y="14819"/>
                  </a:lnTo>
                  <a:lnTo>
                    <a:pt x="4356" y="15038"/>
                  </a:lnTo>
                  <a:lnTo>
                    <a:pt x="4380" y="15257"/>
                  </a:lnTo>
                  <a:lnTo>
                    <a:pt x="4112" y="15111"/>
                  </a:lnTo>
                  <a:lnTo>
                    <a:pt x="4112" y="15063"/>
                  </a:lnTo>
                  <a:lnTo>
                    <a:pt x="4088" y="14990"/>
                  </a:lnTo>
                  <a:lnTo>
                    <a:pt x="4064" y="14892"/>
                  </a:lnTo>
                  <a:lnTo>
                    <a:pt x="4039" y="14795"/>
                  </a:lnTo>
                  <a:lnTo>
                    <a:pt x="4039" y="14552"/>
                  </a:lnTo>
                  <a:lnTo>
                    <a:pt x="4039" y="14333"/>
                  </a:lnTo>
                  <a:lnTo>
                    <a:pt x="4015" y="14235"/>
                  </a:lnTo>
                  <a:lnTo>
                    <a:pt x="3966" y="14138"/>
                  </a:lnTo>
                  <a:lnTo>
                    <a:pt x="3942" y="14114"/>
                  </a:lnTo>
                  <a:lnTo>
                    <a:pt x="3893" y="14114"/>
                  </a:lnTo>
                  <a:lnTo>
                    <a:pt x="3796" y="14235"/>
                  </a:lnTo>
                  <a:lnTo>
                    <a:pt x="3747" y="14381"/>
                  </a:lnTo>
                  <a:lnTo>
                    <a:pt x="3723" y="14527"/>
                  </a:lnTo>
                  <a:lnTo>
                    <a:pt x="3723" y="14649"/>
                  </a:lnTo>
                  <a:lnTo>
                    <a:pt x="3723" y="14868"/>
                  </a:lnTo>
                  <a:lnTo>
                    <a:pt x="3382" y="14649"/>
                  </a:lnTo>
                  <a:lnTo>
                    <a:pt x="3407" y="14600"/>
                  </a:lnTo>
                  <a:lnTo>
                    <a:pt x="3407" y="14503"/>
                  </a:lnTo>
                  <a:lnTo>
                    <a:pt x="3407" y="14406"/>
                  </a:lnTo>
                  <a:lnTo>
                    <a:pt x="3382" y="14211"/>
                  </a:lnTo>
                  <a:lnTo>
                    <a:pt x="3382" y="14065"/>
                  </a:lnTo>
                  <a:lnTo>
                    <a:pt x="3358" y="13968"/>
                  </a:lnTo>
                  <a:lnTo>
                    <a:pt x="3334" y="13919"/>
                  </a:lnTo>
                  <a:lnTo>
                    <a:pt x="3309" y="13870"/>
                  </a:lnTo>
                  <a:lnTo>
                    <a:pt x="3261" y="13870"/>
                  </a:lnTo>
                  <a:lnTo>
                    <a:pt x="3188" y="13919"/>
                  </a:lnTo>
                  <a:lnTo>
                    <a:pt x="3139" y="13992"/>
                  </a:lnTo>
                  <a:lnTo>
                    <a:pt x="3115" y="14089"/>
                  </a:lnTo>
                  <a:lnTo>
                    <a:pt x="3090" y="14187"/>
                  </a:lnTo>
                  <a:lnTo>
                    <a:pt x="3066" y="14406"/>
                  </a:lnTo>
                  <a:lnTo>
                    <a:pt x="2725" y="14114"/>
                  </a:lnTo>
                  <a:lnTo>
                    <a:pt x="2750" y="14041"/>
                  </a:lnTo>
                  <a:lnTo>
                    <a:pt x="2725" y="13919"/>
                  </a:lnTo>
                  <a:lnTo>
                    <a:pt x="2701" y="13797"/>
                  </a:lnTo>
                  <a:lnTo>
                    <a:pt x="2725" y="13627"/>
                  </a:lnTo>
                  <a:lnTo>
                    <a:pt x="2725" y="13481"/>
                  </a:lnTo>
                  <a:lnTo>
                    <a:pt x="2701" y="13408"/>
                  </a:lnTo>
                  <a:lnTo>
                    <a:pt x="2652" y="13384"/>
                  </a:lnTo>
                  <a:lnTo>
                    <a:pt x="2579" y="13384"/>
                  </a:lnTo>
                  <a:lnTo>
                    <a:pt x="2506" y="13432"/>
                  </a:lnTo>
                  <a:lnTo>
                    <a:pt x="2433" y="13578"/>
                  </a:lnTo>
                  <a:lnTo>
                    <a:pt x="2385" y="13773"/>
                  </a:lnTo>
                  <a:lnTo>
                    <a:pt x="2117" y="13505"/>
                  </a:lnTo>
                  <a:lnTo>
                    <a:pt x="2117" y="13481"/>
                  </a:lnTo>
                  <a:lnTo>
                    <a:pt x="2166" y="13432"/>
                  </a:lnTo>
                  <a:lnTo>
                    <a:pt x="2190" y="13359"/>
                  </a:lnTo>
                  <a:lnTo>
                    <a:pt x="2214" y="13213"/>
                  </a:lnTo>
                  <a:lnTo>
                    <a:pt x="2214" y="13116"/>
                  </a:lnTo>
                  <a:lnTo>
                    <a:pt x="2190" y="13019"/>
                  </a:lnTo>
                  <a:lnTo>
                    <a:pt x="2166" y="12970"/>
                  </a:lnTo>
                  <a:lnTo>
                    <a:pt x="2093" y="12921"/>
                  </a:lnTo>
                  <a:lnTo>
                    <a:pt x="2020" y="12946"/>
                  </a:lnTo>
                  <a:lnTo>
                    <a:pt x="1971" y="12994"/>
                  </a:lnTo>
                  <a:lnTo>
                    <a:pt x="1922" y="13067"/>
                  </a:lnTo>
                  <a:lnTo>
                    <a:pt x="1898" y="13165"/>
                  </a:lnTo>
                  <a:lnTo>
                    <a:pt x="1874" y="13213"/>
                  </a:lnTo>
                  <a:lnTo>
                    <a:pt x="1533" y="12751"/>
                  </a:lnTo>
                  <a:lnTo>
                    <a:pt x="1217" y="12264"/>
                  </a:lnTo>
                  <a:lnTo>
                    <a:pt x="925" y="11753"/>
                  </a:lnTo>
                  <a:lnTo>
                    <a:pt x="657" y="11218"/>
                  </a:lnTo>
                  <a:lnTo>
                    <a:pt x="827" y="11340"/>
                  </a:lnTo>
                  <a:lnTo>
                    <a:pt x="998" y="11461"/>
                  </a:lnTo>
                  <a:lnTo>
                    <a:pt x="1363" y="11680"/>
                  </a:lnTo>
                  <a:lnTo>
                    <a:pt x="1728" y="11875"/>
                  </a:lnTo>
                  <a:lnTo>
                    <a:pt x="2044" y="12021"/>
                  </a:lnTo>
                  <a:lnTo>
                    <a:pt x="2409" y="12167"/>
                  </a:lnTo>
                  <a:lnTo>
                    <a:pt x="2798" y="12289"/>
                  </a:lnTo>
                  <a:lnTo>
                    <a:pt x="3188" y="12410"/>
                  </a:lnTo>
                  <a:lnTo>
                    <a:pt x="3577" y="12483"/>
                  </a:lnTo>
                  <a:lnTo>
                    <a:pt x="3966" y="12556"/>
                  </a:lnTo>
                  <a:lnTo>
                    <a:pt x="4380" y="12581"/>
                  </a:lnTo>
                  <a:lnTo>
                    <a:pt x="4769" y="12605"/>
                  </a:lnTo>
                  <a:lnTo>
                    <a:pt x="5183" y="12629"/>
                  </a:lnTo>
                  <a:lnTo>
                    <a:pt x="5572" y="12605"/>
                  </a:lnTo>
                  <a:lnTo>
                    <a:pt x="5961" y="12581"/>
                  </a:lnTo>
                  <a:lnTo>
                    <a:pt x="6351" y="12508"/>
                  </a:lnTo>
                  <a:lnTo>
                    <a:pt x="6716" y="12435"/>
                  </a:lnTo>
                  <a:lnTo>
                    <a:pt x="7105" y="12337"/>
                  </a:lnTo>
                  <a:lnTo>
                    <a:pt x="7494" y="12216"/>
                  </a:lnTo>
                  <a:lnTo>
                    <a:pt x="7859" y="12094"/>
                  </a:lnTo>
                  <a:lnTo>
                    <a:pt x="8224" y="11924"/>
                  </a:lnTo>
                  <a:lnTo>
                    <a:pt x="8565" y="11753"/>
                  </a:lnTo>
                  <a:lnTo>
                    <a:pt x="8930" y="11559"/>
                  </a:lnTo>
                  <a:lnTo>
                    <a:pt x="9271" y="11364"/>
                  </a:lnTo>
                  <a:lnTo>
                    <a:pt x="9587" y="11145"/>
                  </a:lnTo>
                  <a:lnTo>
                    <a:pt x="9903" y="10902"/>
                  </a:lnTo>
                  <a:lnTo>
                    <a:pt x="10195" y="10658"/>
                  </a:lnTo>
                  <a:lnTo>
                    <a:pt x="10487" y="10391"/>
                  </a:lnTo>
                  <a:lnTo>
                    <a:pt x="10755" y="10123"/>
                  </a:lnTo>
                  <a:lnTo>
                    <a:pt x="11023" y="9831"/>
                  </a:lnTo>
                  <a:lnTo>
                    <a:pt x="11242" y="9539"/>
                  </a:lnTo>
                  <a:lnTo>
                    <a:pt x="11461" y="9247"/>
                  </a:lnTo>
                  <a:lnTo>
                    <a:pt x="11655" y="8931"/>
                  </a:lnTo>
                  <a:lnTo>
                    <a:pt x="11850" y="8590"/>
                  </a:lnTo>
                  <a:lnTo>
                    <a:pt x="11996" y="8249"/>
                  </a:lnTo>
                  <a:lnTo>
                    <a:pt x="12142" y="7884"/>
                  </a:lnTo>
                  <a:lnTo>
                    <a:pt x="12288" y="7519"/>
                  </a:lnTo>
                  <a:lnTo>
                    <a:pt x="12385" y="7154"/>
                  </a:lnTo>
                  <a:lnTo>
                    <a:pt x="12483" y="6790"/>
                  </a:lnTo>
                  <a:lnTo>
                    <a:pt x="12556" y="6425"/>
                  </a:lnTo>
                  <a:lnTo>
                    <a:pt x="12629" y="6035"/>
                  </a:lnTo>
                  <a:lnTo>
                    <a:pt x="12653" y="5670"/>
                  </a:lnTo>
                  <a:lnTo>
                    <a:pt x="12677" y="5281"/>
                  </a:lnTo>
                  <a:lnTo>
                    <a:pt x="12677" y="4916"/>
                  </a:lnTo>
                  <a:lnTo>
                    <a:pt x="12677" y="4551"/>
                  </a:lnTo>
                  <a:lnTo>
                    <a:pt x="12629" y="4210"/>
                  </a:lnTo>
                  <a:lnTo>
                    <a:pt x="12580" y="3870"/>
                  </a:lnTo>
                  <a:lnTo>
                    <a:pt x="12483" y="3529"/>
                  </a:lnTo>
                  <a:lnTo>
                    <a:pt x="12385" y="3213"/>
                  </a:lnTo>
                  <a:lnTo>
                    <a:pt x="12142" y="2580"/>
                  </a:lnTo>
                  <a:lnTo>
                    <a:pt x="11874" y="1947"/>
                  </a:lnTo>
                  <a:lnTo>
                    <a:pt x="11558" y="1242"/>
                  </a:lnTo>
                  <a:lnTo>
                    <a:pt x="11388" y="877"/>
                  </a:lnTo>
                  <a:lnTo>
                    <a:pt x="11169" y="536"/>
                  </a:lnTo>
                  <a:close/>
                  <a:moveTo>
                    <a:pt x="10706" y="1"/>
                  </a:moveTo>
                  <a:lnTo>
                    <a:pt x="10609" y="25"/>
                  </a:lnTo>
                  <a:lnTo>
                    <a:pt x="10560" y="49"/>
                  </a:lnTo>
                  <a:lnTo>
                    <a:pt x="10512" y="98"/>
                  </a:lnTo>
                  <a:lnTo>
                    <a:pt x="10487" y="171"/>
                  </a:lnTo>
                  <a:lnTo>
                    <a:pt x="10463" y="195"/>
                  </a:lnTo>
                  <a:lnTo>
                    <a:pt x="10414" y="268"/>
                  </a:lnTo>
                  <a:lnTo>
                    <a:pt x="10414" y="317"/>
                  </a:lnTo>
                  <a:lnTo>
                    <a:pt x="10414" y="390"/>
                  </a:lnTo>
                  <a:lnTo>
                    <a:pt x="10439" y="439"/>
                  </a:lnTo>
                  <a:lnTo>
                    <a:pt x="10487" y="487"/>
                  </a:lnTo>
                  <a:lnTo>
                    <a:pt x="10536" y="512"/>
                  </a:lnTo>
                  <a:lnTo>
                    <a:pt x="10585" y="536"/>
                  </a:lnTo>
                  <a:lnTo>
                    <a:pt x="10658" y="536"/>
                  </a:lnTo>
                  <a:lnTo>
                    <a:pt x="10779" y="682"/>
                  </a:lnTo>
                  <a:lnTo>
                    <a:pt x="10925" y="852"/>
                  </a:lnTo>
                  <a:lnTo>
                    <a:pt x="11023" y="1047"/>
                  </a:lnTo>
                  <a:lnTo>
                    <a:pt x="11144" y="1266"/>
                  </a:lnTo>
                  <a:lnTo>
                    <a:pt x="11315" y="1680"/>
                  </a:lnTo>
                  <a:lnTo>
                    <a:pt x="11485" y="2045"/>
                  </a:lnTo>
                  <a:lnTo>
                    <a:pt x="11728" y="2604"/>
                  </a:lnTo>
                  <a:lnTo>
                    <a:pt x="11947" y="3188"/>
                  </a:lnTo>
                  <a:lnTo>
                    <a:pt x="12045" y="3480"/>
                  </a:lnTo>
                  <a:lnTo>
                    <a:pt x="12142" y="3772"/>
                  </a:lnTo>
                  <a:lnTo>
                    <a:pt x="12215" y="4064"/>
                  </a:lnTo>
                  <a:lnTo>
                    <a:pt x="12264" y="4381"/>
                  </a:lnTo>
                  <a:lnTo>
                    <a:pt x="12288" y="4721"/>
                  </a:lnTo>
                  <a:lnTo>
                    <a:pt x="12288" y="5062"/>
                  </a:lnTo>
                  <a:lnTo>
                    <a:pt x="12288" y="5403"/>
                  </a:lnTo>
                  <a:lnTo>
                    <a:pt x="12264" y="5768"/>
                  </a:lnTo>
                  <a:lnTo>
                    <a:pt x="12215" y="6108"/>
                  </a:lnTo>
                  <a:lnTo>
                    <a:pt x="12166" y="6473"/>
                  </a:lnTo>
                  <a:lnTo>
                    <a:pt x="12069" y="6814"/>
                  </a:lnTo>
                  <a:lnTo>
                    <a:pt x="11996" y="7154"/>
                  </a:lnTo>
                  <a:lnTo>
                    <a:pt x="11874" y="7495"/>
                  </a:lnTo>
                  <a:lnTo>
                    <a:pt x="11753" y="7836"/>
                  </a:lnTo>
                  <a:lnTo>
                    <a:pt x="11607" y="8152"/>
                  </a:lnTo>
                  <a:lnTo>
                    <a:pt x="11461" y="8493"/>
                  </a:lnTo>
                  <a:lnTo>
                    <a:pt x="11290" y="8785"/>
                  </a:lnTo>
                  <a:lnTo>
                    <a:pt x="11096" y="9077"/>
                  </a:lnTo>
                  <a:lnTo>
                    <a:pt x="10901" y="9369"/>
                  </a:lnTo>
                  <a:lnTo>
                    <a:pt x="10682" y="9636"/>
                  </a:lnTo>
                  <a:lnTo>
                    <a:pt x="10463" y="9880"/>
                  </a:lnTo>
                  <a:lnTo>
                    <a:pt x="10220" y="10123"/>
                  </a:lnTo>
                  <a:lnTo>
                    <a:pt x="9952" y="10342"/>
                  </a:lnTo>
                  <a:lnTo>
                    <a:pt x="9684" y="10537"/>
                  </a:lnTo>
                  <a:lnTo>
                    <a:pt x="9125" y="10902"/>
                  </a:lnTo>
                  <a:lnTo>
                    <a:pt x="8516" y="11218"/>
                  </a:lnTo>
                  <a:lnTo>
                    <a:pt x="7884" y="11534"/>
                  </a:lnTo>
                  <a:lnTo>
                    <a:pt x="7543" y="11680"/>
                  </a:lnTo>
                  <a:lnTo>
                    <a:pt x="7202" y="11802"/>
                  </a:lnTo>
                  <a:lnTo>
                    <a:pt x="6862" y="11899"/>
                  </a:lnTo>
                  <a:lnTo>
                    <a:pt x="6521" y="11997"/>
                  </a:lnTo>
                  <a:lnTo>
                    <a:pt x="6156" y="12045"/>
                  </a:lnTo>
                  <a:lnTo>
                    <a:pt x="5791" y="12118"/>
                  </a:lnTo>
                  <a:lnTo>
                    <a:pt x="5426" y="12143"/>
                  </a:lnTo>
                  <a:lnTo>
                    <a:pt x="4696" y="12143"/>
                  </a:lnTo>
                  <a:lnTo>
                    <a:pt x="4331" y="12094"/>
                  </a:lnTo>
                  <a:lnTo>
                    <a:pt x="3966" y="12045"/>
                  </a:lnTo>
                  <a:lnTo>
                    <a:pt x="3601" y="11997"/>
                  </a:lnTo>
                  <a:lnTo>
                    <a:pt x="2896" y="11826"/>
                  </a:lnTo>
                  <a:lnTo>
                    <a:pt x="2555" y="11729"/>
                  </a:lnTo>
                  <a:lnTo>
                    <a:pt x="2239" y="11607"/>
                  </a:lnTo>
                  <a:lnTo>
                    <a:pt x="1922" y="11461"/>
                  </a:lnTo>
                  <a:lnTo>
                    <a:pt x="1630" y="11291"/>
                  </a:lnTo>
                  <a:lnTo>
                    <a:pt x="1338" y="11145"/>
                  </a:lnTo>
                  <a:lnTo>
                    <a:pt x="998" y="10950"/>
                  </a:lnTo>
                  <a:lnTo>
                    <a:pt x="852" y="10829"/>
                  </a:lnTo>
                  <a:lnTo>
                    <a:pt x="730" y="10707"/>
                  </a:lnTo>
                  <a:lnTo>
                    <a:pt x="633" y="10585"/>
                  </a:lnTo>
                  <a:lnTo>
                    <a:pt x="584" y="10415"/>
                  </a:lnTo>
                  <a:lnTo>
                    <a:pt x="560" y="10366"/>
                  </a:lnTo>
                  <a:lnTo>
                    <a:pt x="535" y="10342"/>
                  </a:lnTo>
                  <a:lnTo>
                    <a:pt x="462" y="10318"/>
                  </a:lnTo>
                  <a:lnTo>
                    <a:pt x="365" y="10342"/>
                  </a:lnTo>
                  <a:lnTo>
                    <a:pt x="316" y="10391"/>
                  </a:lnTo>
                  <a:lnTo>
                    <a:pt x="243" y="10366"/>
                  </a:lnTo>
                  <a:lnTo>
                    <a:pt x="146" y="10391"/>
                  </a:lnTo>
                  <a:lnTo>
                    <a:pt x="73" y="10439"/>
                  </a:lnTo>
                  <a:lnTo>
                    <a:pt x="0" y="10512"/>
                  </a:lnTo>
                  <a:lnTo>
                    <a:pt x="0" y="10561"/>
                  </a:lnTo>
                  <a:lnTo>
                    <a:pt x="0" y="10610"/>
                  </a:lnTo>
                  <a:lnTo>
                    <a:pt x="146" y="11048"/>
                  </a:lnTo>
                  <a:lnTo>
                    <a:pt x="316" y="11461"/>
                  </a:lnTo>
                  <a:lnTo>
                    <a:pt x="487" y="11875"/>
                  </a:lnTo>
                  <a:lnTo>
                    <a:pt x="681" y="12264"/>
                  </a:lnTo>
                  <a:lnTo>
                    <a:pt x="900" y="12629"/>
                  </a:lnTo>
                  <a:lnTo>
                    <a:pt x="1144" y="12994"/>
                  </a:lnTo>
                  <a:lnTo>
                    <a:pt x="1411" y="13359"/>
                  </a:lnTo>
                  <a:lnTo>
                    <a:pt x="1679" y="13676"/>
                  </a:lnTo>
                  <a:lnTo>
                    <a:pt x="1971" y="13992"/>
                  </a:lnTo>
                  <a:lnTo>
                    <a:pt x="2263" y="14308"/>
                  </a:lnTo>
                  <a:lnTo>
                    <a:pt x="2604" y="14600"/>
                  </a:lnTo>
                  <a:lnTo>
                    <a:pt x="2920" y="14868"/>
                  </a:lnTo>
                  <a:lnTo>
                    <a:pt x="3285" y="15135"/>
                  </a:lnTo>
                  <a:lnTo>
                    <a:pt x="3650" y="15379"/>
                  </a:lnTo>
                  <a:lnTo>
                    <a:pt x="4039" y="15598"/>
                  </a:lnTo>
                  <a:lnTo>
                    <a:pt x="4429" y="15817"/>
                  </a:lnTo>
                  <a:lnTo>
                    <a:pt x="4866" y="16036"/>
                  </a:lnTo>
                  <a:lnTo>
                    <a:pt x="5280" y="16230"/>
                  </a:lnTo>
                  <a:lnTo>
                    <a:pt x="5718" y="16376"/>
                  </a:lnTo>
                  <a:lnTo>
                    <a:pt x="6156" y="16522"/>
                  </a:lnTo>
                  <a:lnTo>
                    <a:pt x="6618" y="16644"/>
                  </a:lnTo>
                  <a:lnTo>
                    <a:pt x="7056" y="16717"/>
                  </a:lnTo>
                  <a:lnTo>
                    <a:pt x="7494" y="16790"/>
                  </a:lnTo>
                  <a:lnTo>
                    <a:pt x="7957" y="16839"/>
                  </a:lnTo>
                  <a:lnTo>
                    <a:pt x="8857" y="16839"/>
                  </a:lnTo>
                  <a:lnTo>
                    <a:pt x="9319" y="16814"/>
                  </a:lnTo>
                  <a:lnTo>
                    <a:pt x="9757" y="16741"/>
                  </a:lnTo>
                  <a:lnTo>
                    <a:pt x="10220" y="16668"/>
                  </a:lnTo>
                  <a:lnTo>
                    <a:pt x="10658" y="16571"/>
                  </a:lnTo>
                  <a:lnTo>
                    <a:pt x="11120" y="16425"/>
                  </a:lnTo>
                  <a:lnTo>
                    <a:pt x="11558" y="16279"/>
                  </a:lnTo>
                  <a:lnTo>
                    <a:pt x="11923" y="16133"/>
                  </a:lnTo>
                  <a:lnTo>
                    <a:pt x="12264" y="15987"/>
                  </a:lnTo>
                  <a:lnTo>
                    <a:pt x="12604" y="15817"/>
                  </a:lnTo>
                  <a:lnTo>
                    <a:pt x="12920" y="15622"/>
                  </a:lnTo>
                  <a:lnTo>
                    <a:pt x="13237" y="15427"/>
                  </a:lnTo>
                  <a:lnTo>
                    <a:pt x="13553" y="15208"/>
                  </a:lnTo>
                  <a:lnTo>
                    <a:pt x="13845" y="14990"/>
                  </a:lnTo>
                  <a:lnTo>
                    <a:pt x="14137" y="14746"/>
                  </a:lnTo>
                  <a:lnTo>
                    <a:pt x="14405" y="14479"/>
                  </a:lnTo>
                  <a:lnTo>
                    <a:pt x="14672" y="14211"/>
                  </a:lnTo>
                  <a:lnTo>
                    <a:pt x="14940" y="13943"/>
                  </a:lnTo>
                  <a:lnTo>
                    <a:pt x="15183" y="13651"/>
                  </a:lnTo>
                  <a:lnTo>
                    <a:pt x="15402" y="13359"/>
                  </a:lnTo>
                  <a:lnTo>
                    <a:pt x="15621" y="13043"/>
                  </a:lnTo>
                  <a:lnTo>
                    <a:pt x="15840" y="12727"/>
                  </a:lnTo>
                  <a:lnTo>
                    <a:pt x="16035" y="12410"/>
                  </a:lnTo>
                  <a:lnTo>
                    <a:pt x="16205" y="12070"/>
                  </a:lnTo>
                  <a:lnTo>
                    <a:pt x="16376" y="11705"/>
                  </a:lnTo>
                  <a:lnTo>
                    <a:pt x="16546" y="11340"/>
                  </a:lnTo>
                  <a:lnTo>
                    <a:pt x="16668" y="10975"/>
                  </a:lnTo>
                  <a:lnTo>
                    <a:pt x="16911" y="10220"/>
                  </a:lnTo>
                  <a:lnTo>
                    <a:pt x="17106" y="9466"/>
                  </a:lnTo>
                  <a:lnTo>
                    <a:pt x="17154" y="9101"/>
                  </a:lnTo>
                  <a:lnTo>
                    <a:pt x="17179" y="8663"/>
                  </a:lnTo>
                  <a:lnTo>
                    <a:pt x="17179" y="8176"/>
                  </a:lnTo>
                  <a:lnTo>
                    <a:pt x="17179" y="7665"/>
                  </a:lnTo>
                  <a:lnTo>
                    <a:pt x="17106" y="6717"/>
                  </a:lnTo>
                  <a:lnTo>
                    <a:pt x="17057" y="6352"/>
                  </a:lnTo>
                  <a:lnTo>
                    <a:pt x="17008" y="6108"/>
                  </a:lnTo>
                  <a:lnTo>
                    <a:pt x="16814" y="5524"/>
                  </a:lnTo>
                  <a:lnTo>
                    <a:pt x="16619" y="4965"/>
                  </a:lnTo>
                  <a:lnTo>
                    <a:pt x="16376" y="4429"/>
                  </a:lnTo>
                  <a:lnTo>
                    <a:pt x="16108" y="3918"/>
                  </a:lnTo>
                  <a:lnTo>
                    <a:pt x="15816" y="3432"/>
                  </a:lnTo>
                  <a:lnTo>
                    <a:pt x="15475" y="2969"/>
                  </a:lnTo>
                  <a:lnTo>
                    <a:pt x="15110" y="2507"/>
                  </a:lnTo>
                  <a:lnTo>
                    <a:pt x="14697" y="2093"/>
                  </a:lnTo>
                  <a:lnTo>
                    <a:pt x="14283" y="1704"/>
                  </a:lnTo>
                  <a:lnTo>
                    <a:pt x="13845" y="1363"/>
                  </a:lnTo>
                  <a:lnTo>
                    <a:pt x="13358" y="1023"/>
                  </a:lnTo>
                  <a:lnTo>
                    <a:pt x="12872" y="706"/>
                  </a:lnTo>
                  <a:lnTo>
                    <a:pt x="12361" y="439"/>
                  </a:lnTo>
                  <a:lnTo>
                    <a:pt x="12093" y="341"/>
                  </a:lnTo>
                  <a:lnTo>
                    <a:pt x="11826" y="244"/>
                  </a:lnTo>
                  <a:lnTo>
                    <a:pt x="11558" y="147"/>
                  </a:lnTo>
                  <a:lnTo>
                    <a:pt x="11266" y="98"/>
                  </a:lnTo>
                  <a:lnTo>
                    <a:pt x="10998" y="49"/>
                  </a:lnTo>
                  <a:lnTo>
                    <a:pt x="1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Shape 364">
              <a:extLst>
                <a:ext uri="{FF2B5EF4-FFF2-40B4-BE49-F238E27FC236}">
                  <a16:creationId xmlns:a16="http://schemas.microsoft.com/office/drawing/2014/main" id="{639C3A7C-836E-4BA9-5D9B-B6DCFCC38032}"/>
                </a:ext>
              </a:extLst>
            </p:cNvPr>
            <p:cNvSpPr/>
            <p:nvPr/>
          </p:nvSpPr>
          <p:spPr>
            <a:xfrm>
              <a:off x="537607" y="3089373"/>
              <a:ext cx="1982569" cy="1757712"/>
            </a:xfrm>
            <a:custGeom>
              <a:avLst/>
              <a:gdLst/>
              <a:ahLst/>
              <a:cxnLst/>
              <a:rect l="0" t="0" r="0" b="0"/>
              <a:pathLst>
                <a:path w="22606" h="20513" extrusionOk="0">
                  <a:moveTo>
                    <a:pt x="3650" y="5086"/>
                  </a:moveTo>
                  <a:lnTo>
                    <a:pt x="3650" y="5280"/>
                  </a:lnTo>
                  <a:lnTo>
                    <a:pt x="3650" y="5451"/>
                  </a:lnTo>
                  <a:lnTo>
                    <a:pt x="3650" y="5621"/>
                  </a:lnTo>
                  <a:lnTo>
                    <a:pt x="3431" y="5475"/>
                  </a:lnTo>
                  <a:lnTo>
                    <a:pt x="3212" y="5329"/>
                  </a:lnTo>
                  <a:lnTo>
                    <a:pt x="3431" y="5207"/>
                  </a:lnTo>
                  <a:lnTo>
                    <a:pt x="3650" y="5086"/>
                  </a:lnTo>
                  <a:close/>
                  <a:moveTo>
                    <a:pt x="18323" y="4915"/>
                  </a:moveTo>
                  <a:lnTo>
                    <a:pt x="18736" y="5134"/>
                  </a:lnTo>
                  <a:lnTo>
                    <a:pt x="19150" y="5353"/>
                  </a:lnTo>
                  <a:lnTo>
                    <a:pt x="18347" y="5889"/>
                  </a:lnTo>
                  <a:lnTo>
                    <a:pt x="18347" y="5451"/>
                  </a:lnTo>
                  <a:lnTo>
                    <a:pt x="18347" y="5183"/>
                  </a:lnTo>
                  <a:lnTo>
                    <a:pt x="18323" y="4915"/>
                  </a:lnTo>
                  <a:close/>
                  <a:moveTo>
                    <a:pt x="4380" y="4599"/>
                  </a:moveTo>
                  <a:lnTo>
                    <a:pt x="4307" y="4964"/>
                  </a:lnTo>
                  <a:lnTo>
                    <a:pt x="4283" y="5329"/>
                  </a:lnTo>
                  <a:lnTo>
                    <a:pt x="4283" y="5718"/>
                  </a:lnTo>
                  <a:lnTo>
                    <a:pt x="4307" y="6083"/>
                  </a:lnTo>
                  <a:lnTo>
                    <a:pt x="4307" y="6083"/>
                  </a:lnTo>
                  <a:lnTo>
                    <a:pt x="3869" y="5767"/>
                  </a:lnTo>
                  <a:lnTo>
                    <a:pt x="3845" y="5451"/>
                  </a:lnTo>
                  <a:lnTo>
                    <a:pt x="3821" y="5232"/>
                  </a:lnTo>
                  <a:lnTo>
                    <a:pt x="3796" y="4988"/>
                  </a:lnTo>
                  <a:lnTo>
                    <a:pt x="4380" y="4599"/>
                  </a:lnTo>
                  <a:close/>
                  <a:moveTo>
                    <a:pt x="17569" y="4453"/>
                  </a:moveTo>
                  <a:lnTo>
                    <a:pt x="18201" y="4842"/>
                  </a:lnTo>
                  <a:lnTo>
                    <a:pt x="18153" y="5086"/>
                  </a:lnTo>
                  <a:lnTo>
                    <a:pt x="18104" y="5329"/>
                  </a:lnTo>
                  <a:lnTo>
                    <a:pt x="18080" y="5694"/>
                  </a:lnTo>
                  <a:lnTo>
                    <a:pt x="18055" y="5864"/>
                  </a:lnTo>
                  <a:lnTo>
                    <a:pt x="18055" y="6059"/>
                  </a:lnTo>
                  <a:lnTo>
                    <a:pt x="17398" y="6473"/>
                  </a:lnTo>
                  <a:lnTo>
                    <a:pt x="17471" y="5913"/>
                  </a:lnTo>
                  <a:lnTo>
                    <a:pt x="17520" y="5353"/>
                  </a:lnTo>
                  <a:lnTo>
                    <a:pt x="17569" y="4915"/>
                  </a:lnTo>
                  <a:lnTo>
                    <a:pt x="17569" y="4672"/>
                  </a:lnTo>
                  <a:lnTo>
                    <a:pt x="17569" y="4453"/>
                  </a:lnTo>
                  <a:close/>
                  <a:moveTo>
                    <a:pt x="5135" y="4161"/>
                  </a:moveTo>
                  <a:lnTo>
                    <a:pt x="5110" y="4380"/>
                  </a:lnTo>
                  <a:lnTo>
                    <a:pt x="5086" y="4648"/>
                  </a:lnTo>
                  <a:lnTo>
                    <a:pt x="5086" y="5134"/>
                  </a:lnTo>
                  <a:lnTo>
                    <a:pt x="5013" y="6546"/>
                  </a:lnTo>
                  <a:lnTo>
                    <a:pt x="4575" y="6278"/>
                  </a:lnTo>
                  <a:lnTo>
                    <a:pt x="4575" y="5378"/>
                  </a:lnTo>
                  <a:lnTo>
                    <a:pt x="4575" y="4940"/>
                  </a:lnTo>
                  <a:lnTo>
                    <a:pt x="4575" y="4721"/>
                  </a:lnTo>
                  <a:lnTo>
                    <a:pt x="4551" y="4502"/>
                  </a:lnTo>
                  <a:lnTo>
                    <a:pt x="4599" y="4477"/>
                  </a:lnTo>
                  <a:lnTo>
                    <a:pt x="5135" y="4161"/>
                  </a:lnTo>
                  <a:close/>
                  <a:moveTo>
                    <a:pt x="5889" y="3699"/>
                  </a:moveTo>
                  <a:lnTo>
                    <a:pt x="5865" y="4088"/>
                  </a:lnTo>
                  <a:lnTo>
                    <a:pt x="5865" y="4453"/>
                  </a:lnTo>
                  <a:lnTo>
                    <a:pt x="5865" y="5232"/>
                  </a:lnTo>
                  <a:lnTo>
                    <a:pt x="5840" y="6132"/>
                  </a:lnTo>
                  <a:lnTo>
                    <a:pt x="5816" y="6594"/>
                  </a:lnTo>
                  <a:lnTo>
                    <a:pt x="5816" y="7032"/>
                  </a:lnTo>
                  <a:lnTo>
                    <a:pt x="5256" y="6692"/>
                  </a:lnTo>
                  <a:lnTo>
                    <a:pt x="5305" y="5305"/>
                  </a:lnTo>
                  <a:lnTo>
                    <a:pt x="5354" y="4672"/>
                  </a:lnTo>
                  <a:lnTo>
                    <a:pt x="5354" y="4356"/>
                  </a:lnTo>
                  <a:lnTo>
                    <a:pt x="5329" y="4039"/>
                  </a:lnTo>
                  <a:lnTo>
                    <a:pt x="5889" y="3699"/>
                  </a:lnTo>
                  <a:close/>
                  <a:moveTo>
                    <a:pt x="15817" y="3407"/>
                  </a:moveTo>
                  <a:lnTo>
                    <a:pt x="17252" y="4258"/>
                  </a:lnTo>
                  <a:lnTo>
                    <a:pt x="17374" y="4331"/>
                  </a:lnTo>
                  <a:lnTo>
                    <a:pt x="17350" y="4526"/>
                  </a:lnTo>
                  <a:lnTo>
                    <a:pt x="17325" y="4745"/>
                  </a:lnTo>
                  <a:lnTo>
                    <a:pt x="17325" y="5159"/>
                  </a:lnTo>
                  <a:lnTo>
                    <a:pt x="17301" y="5840"/>
                  </a:lnTo>
                  <a:lnTo>
                    <a:pt x="17325" y="6497"/>
                  </a:lnTo>
                  <a:lnTo>
                    <a:pt x="16668" y="6911"/>
                  </a:lnTo>
                  <a:lnTo>
                    <a:pt x="16693" y="6594"/>
                  </a:lnTo>
                  <a:lnTo>
                    <a:pt x="16693" y="6254"/>
                  </a:lnTo>
                  <a:lnTo>
                    <a:pt x="16693" y="5597"/>
                  </a:lnTo>
                  <a:lnTo>
                    <a:pt x="16717" y="5183"/>
                  </a:lnTo>
                  <a:lnTo>
                    <a:pt x="16741" y="4745"/>
                  </a:lnTo>
                  <a:lnTo>
                    <a:pt x="16741" y="4526"/>
                  </a:lnTo>
                  <a:lnTo>
                    <a:pt x="16717" y="4307"/>
                  </a:lnTo>
                  <a:lnTo>
                    <a:pt x="16693" y="4112"/>
                  </a:lnTo>
                  <a:lnTo>
                    <a:pt x="16620" y="3918"/>
                  </a:lnTo>
                  <a:lnTo>
                    <a:pt x="16595" y="3893"/>
                  </a:lnTo>
                  <a:lnTo>
                    <a:pt x="16571" y="3893"/>
                  </a:lnTo>
                  <a:lnTo>
                    <a:pt x="16498" y="4088"/>
                  </a:lnTo>
                  <a:lnTo>
                    <a:pt x="16474" y="4258"/>
                  </a:lnTo>
                  <a:lnTo>
                    <a:pt x="16449" y="4453"/>
                  </a:lnTo>
                  <a:lnTo>
                    <a:pt x="16425" y="4648"/>
                  </a:lnTo>
                  <a:lnTo>
                    <a:pt x="16449" y="5426"/>
                  </a:lnTo>
                  <a:lnTo>
                    <a:pt x="16425" y="6229"/>
                  </a:lnTo>
                  <a:lnTo>
                    <a:pt x="16425" y="6643"/>
                  </a:lnTo>
                  <a:lnTo>
                    <a:pt x="16474" y="7032"/>
                  </a:lnTo>
                  <a:lnTo>
                    <a:pt x="15963" y="7324"/>
                  </a:lnTo>
                  <a:lnTo>
                    <a:pt x="15914" y="5280"/>
                  </a:lnTo>
                  <a:lnTo>
                    <a:pt x="15914" y="4331"/>
                  </a:lnTo>
                  <a:lnTo>
                    <a:pt x="15890" y="3869"/>
                  </a:lnTo>
                  <a:lnTo>
                    <a:pt x="15817" y="3407"/>
                  </a:lnTo>
                  <a:close/>
                  <a:moveTo>
                    <a:pt x="6814" y="3139"/>
                  </a:moveTo>
                  <a:lnTo>
                    <a:pt x="6789" y="3382"/>
                  </a:lnTo>
                  <a:lnTo>
                    <a:pt x="6765" y="3650"/>
                  </a:lnTo>
                  <a:lnTo>
                    <a:pt x="6765" y="4137"/>
                  </a:lnTo>
                  <a:lnTo>
                    <a:pt x="6765" y="5134"/>
                  </a:lnTo>
                  <a:lnTo>
                    <a:pt x="6716" y="6351"/>
                  </a:lnTo>
                  <a:lnTo>
                    <a:pt x="6716" y="6959"/>
                  </a:lnTo>
                  <a:lnTo>
                    <a:pt x="6716" y="7543"/>
                  </a:lnTo>
                  <a:lnTo>
                    <a:pt x="6084" y="7203"/>
                  </a:lnTo>
                  <a:lnTo>
                    <a:pt x="6108" y="6740"/>
                  </a:lnTo>
                  <a:lnTo>
                    <a:pt x="6108" y="6302"/>
                  </a:lnTo>
                  <a:lnTo>
                    <a:pt x="6108" y="5402"/>
                  </a:lnTo>
                  <a:lnTo>
                    <a:pt x="6132" y="4502"/>
                  </a:lnTo>
                  <a:lnTo>
                    <a:pt x="6132" y="4039"/>
                  </a:lnTo>
                  <a:lnTo>
                    <a:pt x="6084" y="3577"/>
                  </a:lnTo>
                  <a:lnTo>
                    <a:pt x="6814" y="3139"/>
                  </a:lnTo>
                  <a:close/>
                  <a:moveTo>
                    <a:pt x="15087" y="2969"/>
                  </a:moveTo>
                  <a:lnTo>
                    <a:pt x="15695" y="3334"/>
                  </a:lnTo>
                  <a:lnTo>
                    <a:pt x="15671" y="3820"/>
                  </a:lnTo>
                  <a:lnTo>
                    <a:pt x="15646" y="4307"/>
                  </a:lnTo>
                  <a:lnTo>
                    <a:pt x="15695" y="5280"/>
                  </a:lnTo>
                  <a:lnTo>
                    <a:pt x="15768" y="7446"/>
                  </a:lnTo>
                  <a:lnTo>
                    <a:pt x="15695" y="7495"/>
                  </a:lnTo>
                  <a:lnTo>
                    <a:pt x="15111" y="7811"/>
                  </a:lnTo>
                  <a:lnTo>
                    <a:pt x="15135" y="7178"/>
                  </a:lnTo>
                  <a:lnTo>
                    <a:pt x="15135" y="6546"/>
                  </a:lnTo>
                  <a:lnTo>
                    <a:pt x="15135" y="5280"/>
                  </a:lnTo>
                  <a:lnTo>
                    <a:pt x="15135" y="3942"/>
                  </a:lnTo>
                  <a:lnTo>
                    <a:pt x="15135" y="3455"/>
                  </a:lnTo>
                  <a:lnTo>
                    <a:pt x="15111" y="3212"/>
                  </a:lnTo>
                  <a:lnTo>
                    <a:pt x="15087" y="2969"/>
                  </a:lnTo>
                  <a:close/>
                  <a:moveTo>
                    <a:pt x="7665" y="2628"/>
                  </a:moveTo>
                  <a:lnTo>
                    <a:pt x="7641" y="2871"/>
                  </a:lnTo>
                  <a:lnTo>
                    <a:pt x="7617" y="3115"/>
                  </a:lnTo>
                  <a:lnTo>
                    <a:pt x="7568" y="3577"/>
                  </a:lnTo>
                  <a:lnTo>
                    <a:pt x="7495" y="5110"/>
                  </a:lnTo>
                  <a:lnTo>
                    <a:pt x="7446" y="6497"/>
                  </a:lnTo>
                  <a:lnTo>
                    <a:pt x="7398" y="7908"/>
                  </a:lnTo>
                  <a:lnTo>
                    <a:pt x="6984" y="7689"/>
                  </a:lnTo>
                  <a:lnTo>
                    <a:pt x="7008" y="7105"/>
                  </a:lnTo>
                  <a:lnTo>
                    <a:pt x="7033" y="6497"/>
                  </a:lnTo>
                  <a:lnTo>
                    <a:pt x="7033" y="5329"/>
                  </a:lnTo>
                  <a:lnTo>
                    <a:pt x="7057" y="4769"/>
                  </a:lnTo>
                  <a:lnTo>
                    <a:pt x="7081" y="4185"/>
                  </a:lnTo>
                  <a:lnTo>
                    <a:pt x="7081" y="3601"/>
                  </a:lnTo>
                  <a:lnTo>
                    <a:pt x="7057" y="3309"/>
                  </a:lnTo>
                  <a:lnTo>
                    <a:pt x="7033" y="3017"/>
                  </a:lnTo>
                  <a:lnTo>
                    <a:pt x="7665" y="2628"/>
                  </a:lnTo>
                  <a:close/>
                  <a:moveTo>
                    <a:pt x="8517" y="2117"/>
                  </a:moveTo>
                  <a:lnTo>
                    <a:pt x="8468" y="2458"/>
                  </a:lnTo>
                  <a:lnTo>
                    <a:pt x="8395" y="2798"/>
                  </a:lnTo>
                  <a:lnTo>
                    <a:pt x="8322" y="3504"/>
                  </a:lnTo>
                  <a:lnTo>
                    <a:pt x="8274" y="4185"/>
                  </a:lnTo>
                  <a:lnTo>
                    <a:pt x="8225" y="4867"/>
                  </a:lnTo>
                  <a:lnTo>
                    <a:pt x="8152" y="5743"/>
                  </a:lnTo>
                  <a:lnTo>
                    <a:pt x="8079" y="6619"/>
                  </a:lnTo>
                  <a:lnTo>
                    <a:pt x="8030" y="6984"/>
                  </a:lnTo>
                  <a:lnTo>
                    <a:pt x="7982" y="7373"/>
                  </a:lnTo>
                  <a:lnTo>
                    <a:pt x="7860" y="8127"/>
                  </a:lnTo>
                  <a:lnTo>
                    <a:pt x="7617" y="8006"/>
                  </a:lnTo>
                  <a:lnTo>
                    <a:pt x="7763" y="5280"/>
                  </a:lnTo>
                  <a:lnTo>
                    <a:pt x="7811" y="3772"/>
                  </a:lnTo>
                  <a:lnTo>
                    <a:pt x="7836" y="3163"/>
                  </a:lnTo>
                  <a:lnTo>
                    <a:pt x="7836" y="2871"/>
                  </a:lnTo>
                  <a:lnTo>
                    <a:pt x="7787" y="2555"/>
                  </a:lnTo>
                  <a:lnTo>
                    <a:pt x="8517" y="2117"/>
                  </a:lnTo>
                  <a:close/>
                  <a:moveTo>
                    <a:pt x="14381" y="2531"/>
                  </a:moveTo>
                  <a:lnTo>
                    <a:pt x="14989" y="2896"/>
                  </a:lnTo>
                  <a:lnTo>
                    <a:pt x="14941" y="3163"/>
                  </a:lnTo>
                  <a:lnTo>
                    <a:pt x="14941" y="3431"/>
                  </a:lnTo>
                  <a:lnTo>
                    <a:pt x="14941" y="3942"/>
                  </a:lnTo>
                  <a:lnTo>
                    <a:pt x="14941" y="5280"/>
                  </a:lnTo>
                  <a:lnTo>
                    <a:pt x="14941" y="6594"/>
                  </a:lnTo>
                  <a:lnTo>
                    <a:pt x="14941" y="7251"/>
                  </a:lnTo>
                  <a:lnTo>
                    <a:pt x="14965" y="7908"/>
                  </a:lnTo>
                  <a:lnTo>
                    <a:pt x="14332" y="8249"/>
                  </a:lnTo>
                  <a:lnTo>
                    <a:pt x="14332" y="6838"/>
                  </a:lnTo>
                  <a:lnTo>
                    <a:pt x="14308" y="5426"/>
                  </a:lnTo>
                  <a:lnTo>
                    <a:pt x="14332" y="4721"/>
                  </a:lnTo>
                  <a:lnTo>
                    <a:pt x="14357" y="3991"/>
                  </a:lnTo>
                  <a:lnTo>
                    <a:pt x="14381" y="3261"/>
                  </a:lnTo>
                  <a:lnTo>
                    <a:pt x="14381" y="2531"/>
                  </a:lnTo>
                  <a:close/>
                  <a:moveTo>
                    <a:pt x="9393" y="1606"/>
                  </a:moveTo>
                  <a:lnTo>
                    <a:pt x="9344" y="1971"/>
                  </a:lnTo>
                  <a:lnTo>
                    <a:pt x="9320" y="2336"/>
                  </a:lnTo>
                  <a:lnTo>
                    <a:pt x="9296" y="3042"/>
                  </a:lnTo>
                  <a:lnTo>
                    <a:pt x="9150" y="4940"/>
                  </a:lnTo>
                  <a:lnTo>
                    <a:pt x="9004" y="6740"/>
                  </a:lnTo>
                  <a:lnTo>
                    <a:pt x="8931" y="7641"/>
                  </a:lnTo>
                  <a:lnTo>
                    <a:pt x="8833" y="8565"/>
                  </a:lnTo>
                  <a:lnTo>
                    <a:pt x="8055" y="8225"/>
                  </a:lnTo>
                  <a:lnTo>
                    <a:pt x="8128" y="7519"/>
                  </a:lnTo>
                  <a:lnTo>
                    <a:pt x="8176" y="6789"/>
                  </a:lnTo>
                  <a:lnTo>
                    <a:pt x="8201" y="6351"/>
                  </a:lnTo>
                  <a:lnTo>
                    <a:pt x="8274" y="5937"/>
                  </a:lnTo>
                  <a:lnTo>
                    <a:pt x="8347" y="5499"/>
                  </a:lnTo>
                  <a:lnTo>
                    <a:pt x="8420" y="5061"/>
                  </a:lnTo>
                  <a:lnTo>
                    <a:pt x="8590" y="3504"/>
                  </a:lnTo>
                  <a:lnTo>
                    <a:pt x="8687" y="2750"/>
                  </a:lnTo>
                  <a:lnTo>
                    <a:pt x="8736" y="2385"/>
                  </a:lnTo>
                  <a:lnTo>
                    <a:pt x="8736" y="1995"/>
                  </a:lnTo>
                  <a:lnTo>
                    <a:pt x="9077" y="1776"/>
                  </a:lnTo>
                  <a:lnTo>
                    <a:pt x="9393" y="1606"/>
                  </a:lnTo>
                  <a:close/>
                  <a:moveTo>
                    <a:pt x="10123" y="1192"/>
                  </a:moveTo>
                  <a:lnTo>
                    <a:pt x="10074" y="1387"/>
                  </a:lnTo>
                  <a:lnTo>
                    <a:pt x="10050" y="1557"/>
                  </a:lnTo>
                  <a:lnTo>
                    <a:pt x="10026" y="1947"/>
                  </a:lnTo>
                  <a:lnTo>
                    <a:pt x="9977" y="2701"/>
                  </a:lnTo>
                  <a:lnTo>
                    <a:pt x="9807" y="4794"/>
                  </a:lnTo>
                  <a:lnTo>
                    <a:pt x="9734" y="5840"/>
                  </a:lnTo>
                  <a:lnTo>
                    <a:pt x="9685" y="6886"/>
                  </a:lnTo>
                  <a:lnTo>
                    <a:pt x="9661" y="7373"/>
                  </a:lnTo>
                  <a:lnTo>
                    <a:pt x="9612" y="7860"/>
                  </a:lnTo>
                  <a:lnTo>
                    <a:pt x="9563" y="8371"/>
                  </a:lnTo>
                  <a:lnTo>
                    <a:pt x="9539" y="8857"/>
                  </a:lnTo>
                  <a:lnTo>
                    <a:pt x="9028" y="8638"/>
                  </a:lnTo>
                  <a:lnTo>
                    <a:pt x="9271" y="6886"/>
                  </a:lnTo>
                  <a:lnTo>
                    <a:pt x="9369" y="6010"/>
                  </a:lnTo>
                  <a:lnTo>
                    <a:pt x="9442" y="5110"/>
                  </a:lnTo>
                  <a:lnTo>
                    <a:pt x="9563" y="3236"/>
                  </a:lnTo>
                  <a:lnTo>
                    <a:pt x="9636" y="2360"/>
                  </a:lnTo>
                  <a:lnTo>
                    <a:pt x="9636" y="1922"/>
                  </a:lnTo>
                  <a:lnTo>
                    <a:pt x="9612" y="1484"/>
                  </a:lnTo>
                  <a:lnTo>
                    <a:pt x="10123" y="1192"/>
                  </a:lnTo>
                  <a:close/>
                  <a:moveTo>
                    <a:pt x="12751" y="1557"/>
                  </a:moveTo>
                  <a:lnTo>
                    <a:pt x="12945" y="1655"/>
                  </a:lnTo>
                  <a:lnTo>
                    <a:pt x="13408" y="1947"/>
                  </a:lnTo>
                  <a:lnTo>
                    <a:pt x="13335" y="2093"/>
                  </a:lnTo>
                  <a:lnTo>
                    <a:pt x="13310" y="2239"/>
                  </a:lnTo>
                  <a:lnTo>
                    <a:pt x="13286" y="2555"/>
                  </a:lnTo>
                  <a:lnTo>
                    <a:pt x="13286" y="3212"/>
                  </a:lnTo>
                  <a:lnTo>
                    <a:pt x="13286" y="4940"/>
                  </a:lnTo>
                  <a:lnTo>
                    <a:pt x="13286" y="5791"/>
                  </a:lnTo>
                  <a:lnTo>
                    <a:pt x="13335" y="6667"/>
                  </a:lnTo>
                  <a:lnTo>
                    <a:pt x="13383" y="7519"/>
                  </a:lnTo>
                  <a:lnTo>
                    <a:pt x="13505" y="8371"/>
                  </a:lnTo>
                  <a:lnTo>
                    <a:pt x="13505" y="8395"/>
                  </a:lnTo>
                  <a:lnTo>
                    <a:pt x="13554" y="8395"/>
                  </a:lnTo>
                  <a:lnTo>
                    <a:pt x="13554" y="8371"/>
                  </a:lnTo>
                  <a:lnTo>
                    <a:pt x="13602" y="7519"/>
                  </a:lnTo>
                  <a:lnTo>
                    <a:pt x="13602" y="6643"/>
                  </a:lnTo>
                  <a:lnTo>
                    <a:pt x="13602" y="4940"/>
                  </a:lnTo>
                  <a:lnTo>
                    <a:pt x="13602" y="3212"/>
                  </a:lnTo>
                  <a:lnTo>
                    <a:pt x="13651" y="2628"/>
                  </a:lnTo>
                  <a:lnTo>
                    <a:pt x="13651" y="2336"/>
                  </a:lnTo>
                  <a:lnTo>
                    <a:pt x="13627" y="2190"/>
                  </a:lnTo>
                  <a:lnTo>
                    <a:pt x="13602" y="2068"/>
                  </a:lnTo>
                  <a:lnTo>
                    <a:pt x="14235" y="2458"/>
                  </a:lnTo>
                  <a:lnTo>
                    <a:pt x="14162" y="3139"/>
                  </a:lnTo>
                  <a:lnTo>
                    <a:pt x="14113" y="3845"/>
                  </a:lnTo>
                  <a:lnTo>
                    <a:pt x="14089" y="5232"/>
                  </a:lnTo>
                  <a:lnTo>
                    <a:pt x="14065" y="6789"/>
                  </a:lnTo>
                  <a:lnTo>
                    <a:pt x="14089" y="7568"/>
                  </a:lnTo>
                  <a:lnTo>
                    <a:pt x="14113" y="8346"/>
                  </a:lnTo>
                  <a:lnTo>
                    <a:pt x="14113" y="8371"/>
                  </a:lnTo>
                  <a:lnTo>
                    <a:pt x="13627" y="8638"/>
                  </a:lnTo>
                  <a:lnTo>
                    <a:pt x="12945" y="9003"/>
                  </a:lnTo>
                  <a:lnTo>
                    <a:pt x="12945" y="9003"/>
                  </a:lnTo>
                  <a:lnTo>
                    <a:pt x="12970" y="7203"/>
                  </a:lnTo>
                  <a:lnTo>
                    <a:pt x="12970" y="5426"/>
                  </a:lnTo>
                  <a:lnTo>
                    <a:pt x="12945" y="4356"/>
                  </a:lnTo>
                  <a:lnTo>
                    <a:pt x="12897" y="3309"/>
                  </a:lnTo>
                  <a:lnTo>
                    <a:pt x="12872" y="2433"/>
                  </a:lnTo>
                  <a:lnTo>
                    <a:pt x="12824" y="1995"/>
                  </a:lnTo>
                  <a:lnTo>
                    <a:pt x="12751" y="1557"/>
                  </a:lnTo>
                  <a:close/>
                  <a:moveTo>
                    <a:pt x="10780" y="803"/>
                  </a:moveTo>
                  <a:lnTo>
                    <a:pt x="10731" y="1241"/>
                  </a:lnTo>
                  <a:lnTo>
                    <a:pt x="10731" y="1679"/>
                  </a:lnTo>
                  <a:lnTo>
                    <a:pt x="10731" y="2555"/>
                  </a:lnTo>
                  <a:lnTo>
                    <a:pt x="10682" y="5037"/>
                  </a:lnTo>
                  <a:lnTo>
                    <a:pt x="10585" y="9246"/>
                  </a:lnTo>
                  <a:lnTo>
                    <a:pt x="9782" y="8930"/>
                  </a:lnTo>
                  <a:lnTo>
                    <a:pt x="9831" y="8517"/>
                  </a:lnTo>
                  <a:lnTo>
                    <a:pt x="9855" y="8103"/>
                  </a:lnTo>
                  <a:lnTo>
                    <a:pt x="9904" y="7276"/>
                  </a:lnTo>
                  <a:lnTo>
                    <a:pt x="10001" y="6229"/>
                  </a:lnTo>
                  <a:lnTo>
                    <a:pt x="10074" y="5183"/>
                  </a:lnTo>
                  <a:lnTo>
                    <a:pt x="10196" y="3090"/>
                  </a:lnTo>
                  <a:lnTo>
                    <a:pt x="10269" y="1947"/>
                  </a:lnTo>
                  <a:lnTo>
                    <a:pt x="10293" y="1533"/>
                  </a:lnTo>
                  <a:lnTo>
                    <a:pt x="10293" y="1314"/>
                  </a:lnTo>
                  <a:lnTo>
                    <a:pt x="10269" y="1119"/>
                  </a:lnTo>
                  <a:lnTo>
                    <a:pt x="10780" y="803"/>
                  </a:lnTo>
                  <a:close/>
                  <a:moveTo>
                    <a:pt x="11996" y="1095"/>
                  </a:moveTo>
                  <a:lnTo>
                    <a:pt x="12653" y="1484"/>
                  </a:lnTo>
                  <a:lnTo>
                    <a:pt x="12605" y="1922"/>
                  </a:lnTo>
                  <a:lnTo>
                    <a:pt x="12605" y="2385"/>
                  </a:lnTo>
                  <a:lnTo>
                    <a:pt x="12629" y="3309"/>
                  </a:lnTo>
                  <a:lnTo>
                    <a:pt x="12678" y="5426"/>
                  </a:lnTo>
                  <a:lnTo>
                    <a:pt x="12726" y="7276"/>
                  </a:lnTo>
                  <a:lnTo>
                    <a:pt x="12751" y="9125"/>
                  </a:lnTo>
                  <a:lnTo>
                    <a:pt x="11996" y="9514"/>
                  </a:lnTo>
                  <a:lnTo>
                    <a:pt x="12094" y="8444"/>
                  </a:lnTo>
                  <a:lnTo>
                    <a:pt x="12142" y="7349"/>
                  </a:lnTo>
                  <a:lnTo>
                    <a:pt x="12167" y="6278"/>
                  </a:lnTo>
                  <a:lnTo>
                    <a:pt x="12142" y="5183"/>
                  </a:lnTo>
                  <a:lnTo>
                    <a:pt x="12094" y="2920"/>
                  </a:lnTo>
                  <a:lnTo>
                    <a:pt x="12118" y="2458"/>
                  </a:lnTo>
                  <a:lnTo>
                    <a:pt x="12118" y="1995"/>
                  </a:lnTo>
                  <a:lnTo>
                    <a:pt x="12118" y="1752"/>
                  </a:lnTo>
                  <a:lnTo>
                    <a:pt x="12118" y="1533"/>
                  </a:lnTo>
                  <a:lnTo>
                    <a:pt x="12069" y="1314"/>
                  </a:lnTo>
                  <a:lnTo>
                    <a:pt x="11996" y="1095"/>
                  </a:lnTo>
                  <a:close/>
                  <a:moveTo>
                    <a:pt x="11291" y="609"/>
                  </a:moveTo>
                  <a:lnTo>
                    <a:pt x="11583" y="828"/>
                  </a:lnTo>
                  <a:lnTo>
                    <a:pt x="11923" y="1046"/>
                  </a:lnTo>
                  <a:lnTo>
                    <a:pt x="11850" y="1241"/>
                  </a:lnTo>
                  <a:lnTo>
                    <a:pt x="11826" y="1484"/>
                  </a:lnTo>
                  <a:lnTo>
                    <a:pt x="11802" y="1728"/>
                  </a:lnTo>
                  <a:lnTo>
                    <a:pt x="11826" y="1971"/>
                  </a:lnTo>
                  <a:lnTo>
                    <a:pt x="11899" y="2920"/>
                  </a:lnTo>
                  <a:lnTo>
                    <a:pt x="11899" y="3480"/>
                  </a:lnTo>
                  <a:lnTo>
                    <a:pt x="11899" y="4064"/>
                  </a:lnTo>
                  <a:lnTo>
                    <a:pt x="11875" y="5183"/>
                  </a:lnTo>
                  <a:lnTo>
                    <a:pt x="11777" y="7373"/>
                  </a:lnTo>
                  <a:lnTo>
                    <a:pt x="11753" y="8468"/>
                  </a:lnTo>
                  <a:lnTo>
                    <a:pt x="11729" y="9563"/>
                  </a:lnTo>
                  <a:lnTo>
                    <a:pt x="11753" y="9611"/>
                  </a:lnTo>
                  <a:lnTo>
                    <a:pt x="11753" y="9636"/>
                  </a:lnTo>
                  <a:lnTo>
                    <a:pt x="11704" y="9611"/>
                  </a:lnTo>
                  <a:lnTo>
                    <a:pt x="11193" y="9441"/>
                  </a:lnTo>
                  <a:lnTo>
                    <a:pt x="11266" y="5232"/>
                  </a:lnTo>
                  <a:lnTo>
                    <a:pt x="11315" y="2750"/>
                  </a:lnTo>
                  <a:lnTo>
                    <a:pt x="11364" y="1679"/>
                  </a:lnTo>
                  <a:lnTo>
                    <a:pt x="11364" y="1144"/>
                  </a:lnTo>
                  <a:lnTo>
                    <a:pt x="11339" y="876"/>
                  </a:lnTo>
                  <a:lnTo>
                    <a:pt x="11291" y="609"/>
                  </a:lnTo>
                  <a:close/>
                  <a:moveTo>
                    <a:pt x="2604" y="5475"/>
                  </a:moveTo>
                  <a:lnTo>
                    <a:pt x="2701" y="5621"/>
                  </a:lnTo>
                  <a:lnTo>
                    <a:pt x="2823" y="5743"/>
                  </a:lnTo>
                  <a:lnTo>
                    <a:pt x="3091" y="5937"/>
                  </a:lnTo>
                  <a:lnTo>
                    <a:pt x="3577" y="6327"/>
                  </a:lnTo>
                  <a:lnTo>
                    <a:pt x="4113" y="6692"/>
                  </a:lnTo>
                  <a:lnTo>
                    <a:pt x="4672" y="7057"/>
                  </a:lnTo>
                  <a:lnTo>
                    <a:pt x="5256" y="7422"/>
                  </a:lnTo>
                  <a:lnTo>
                    <a:pt x="5840" y="7762"/>
                  </a:lnTo>
                  <a:lnTo>
                    <a:pt x="6424" y="8103"/>
                  </a:lnTo>
                  <a:lnTo>
                    <a:pt x="7422" y="8614"/>
                  </a:lnTo>
                  <a:lnTo>
                    <a:pt x="8468" y="9100"/>
                  </a:lnTo>
                  <a:lnTo>
                    <a:pt x="9515" y="9538"/>
                  </a:lnTo>
                  <a:lnTo>
                    <a:pt x="10561" y="9928"/>
                  </a:lnTo>
                  <a:lnTo>
                    <a:pt x="10561" y="10001"/>
                  </a:lnTo>
                  <a:lnTo>
                    <a:pt x="10585" y="10074"/>
                  </a:lnTo>
                  <a:lnTo>
                    <a:pt x="10609" y="10147"/>
                  </a:lnTo>
                  <a:lnTo>
                    <a:pt x="10634" y="10195"/>
                  </a:lnTo>
                  <a:lnTo>
                    <a:pt x="10682" y="10244"/>
                  </a:lnTo>
                  <a:lnTo>
                    <a:pt x="10536" y="10414"/>
                  </a:lnTo>
                  <a:lnTo>
                    <a:pt x="10390" y="10609"/>
                  </a:lnTo>
                  <a:lnTo>
                    <a:pt x="10245" y="10804"/>
                  </a:lnTo>
                  <a:lnTo>
                    <a:pt x="10123" y="11047"/>
                  </a:lnTo>
                  <a:lnTo>
                    <a:pt x="9928" y="11485"/>
                  </a:lnTo>
                  <a:lnTo>
                    <a:pt x="9734" y="11899"/>
                  </a:lnTo>
                  <a:lnTo>
                    <a:pt x="9223" y="12921"/>
                  </a:lnTo>
                  <a:lnTo>
                    <a:pt x="8979" y="13456"/>
                  </a:lnTo>
                  <a:lnTo>
                    <a:pt x="8785" y="13991"/>
                  </a:lnTo>
                  <a:lnTo>
                    <a:pt x="8420" y="13821"/>
                  </a:lnTo>
                  <a:lnTo>
                    <a:pt x="8055" y="13626"/>
                  </a:lnTo>
                  <a:lnTo>
                    <a:pt x="7787" y="13456"/>
                  </a:lnTo>
                  <a:lnTo>
                    <a:pt x="7519" y="13286"/>
                  </a:lnTo>
                  <a:lnTo>
                    <a:pt x="7008" y="12921"/>
                  </a:lnTo>
                  <a:lnTo>
                    <a:pt x="5889" y="12191"/>
                  </a:lnTo>
                  <a:lnTo>
                    <a:pt x="4770" y="11412"/>
                  </a:lnTo>
                  <a:lnTo>
                    <a:pt x="4210" y="11047"/>
                  </a:lnTo>
                  <a:lnTo>
                    <a:pt x="3650" y="10706"/>
                  </a:lnTo>
                  <a:lnTo>
                    <a:pt x="3091" y="10366"/>
                  </a:lnTo>
                  <a:lnTo>
                    <a:pt x="2482" y="10049"/>
                  </a:lnTo>
                  <a:lnTo>
                    <a:pt x="2069" y="9830"/>
                  </a:lnTo>
                  <a:lnTo>
                    <a:pt x="1631" y="9636"/>
                  </a:lnTo>
                  <a:lnTo>
                    <a:pt x="1169" y="9441"/>
                  </a:lnTo>
                  <a:lnTo>
                    <a:pt x="706" y="9295"/>
                  </a:lnTo>
                  <a:lnTo>
                    <a:pt x="1217" y="8322"/>
                  </a:lnTo>
                  <a:lnTo>
                    <a:pt x="1704" y="7324"/>
                  </a:lnTo>
                  <a:lnTo>
                    <a:pt x="2312" y="6132"/>
                  </a:lnTo>
                  <a:lnTo>
                    <a:pt x="2482" y="5816"/>
                  </a:lnTo>
                  <a:lnTo>
                    <a:pt x="2555" y="5645"/>
                  </a:lnTo>
                  <a:lnTo>
                    <a:pt x="2604" y="5475"/>
                  </a:lnTo>
                  <a:close/>
                  <a:moveTo>
                    <a:pt x="19734" y="5597"/>
                  </a:moveTo>
                  <a:lnTo>
                    <a:pt x="19831" y="5840"/>
                  </a:lnTo>
                  <a:lnTo>
                    <a:pt x="19929" y="6083"/>
                  </a:lnTo>
                  <a:lnTo>
                    <a:pt x="20172" y="6546"/>
                  </a:lnTo>
                  <a:lnTo>
                    <a:pt x="20707" y="7470"/>
                  </a:lnTo>
                  <a:lnTo>
                    <a:pt x="20975" y="7933"/>
                  </a:lnTo>
                  <a:lnTo>
                    <a:pt x="21267" y="8395"/>
                  </a:lnTo>
                  <a:lnTo>
                    <a:pt x="21875" y="9295"/>
                  </a:lnTo>
                  <a:lnTo>
                    <a:pt x="20756" y="9757"/>
                  </a:lnTo>
                  <a:lnTo>
                    <a:pt x="19661" y="10244"/>
                  </a:lnTo>
                  <a:lnTo>
                    <a:pt x="18566" y="10779"/>
                  </a:lnTo>
                  <a:lnTo>
                    <a:pt x="17496" y="11339"/>
                  </a:lnTo>
                  <a:lnTo>
                    <a:pt x="16328" y="11972"/>
                  </a:lnTo>
                  <a:lnTo>
                    <a:pt x="15208" y="12653"/>
                  </a:lnTo>
                  <a:lnTo>
                    <a:pt x="14722" y="12945"/>
                  </a:lnTo>
                  <a:lnTo>
                    <a:pt x="14211" y="13261"/>
                  </a:lnTo>
                  <a:lnTo>
                    <a:pt x="13967" y="13432"/>
                  </a:lnTo>
                  <a:lnTo>
                    <a:pt x="13724" y="13602"/>
                  </a:lnTo>
                  <a:lnTo>
                    <a:pt x="13505" y="13821"/>
                  </a:lnTo>
                  <a:lnTo>
                    <a:pt x="13310" y="14016"/>
                  </a:lnTo>
                  <a:lnTo>
                    <a:pt x="13140" y="13675"/>
                  </a:lnTo>
                  <a:lnTo>
                    <a:pt x="12970" y="13334"/>
                  </a:lnTo>
                  <a:lnTo>
                    <a:pt x="12702" y="12799"/>
                  </a:lnTo>
                  <a:lnTo>
                    <a:pt x="12434" y="12239"/>
                  </a:lnTo>
                  <a:lnTo>
                    <a:pt x="11948" y="10998"/>
                  </a:lnTo>
                  <a:lnTo>
                    <a:pt x="11777" y="10609"/>
                  </a:lnTo>
                  <a:lnTo>
                    <a:pt x="11704" y="10414"/>
                  </a:lnTo>
                  <a:lnTo>
                    <a:pt x="11607" y="10244"/>
                  </a:lnTo>
                  <a:lnTo>
                    <a:pt x="11704" y="10220"/>
                  </a:lnTo>
                  <a:lnTo>
                    <a:pt x="11802" y="10171"/>
                  </a:lnTo>
                  <a:lnTo>
                    <a:pt x="11850" y="10098"/>
                  </a:lnTo>
                  <a:lnTo>
                    <a:pt x="11899" y="10001"/>
                  </a:lnTo>
                  <a:lnTo>
                    <a:pt x="12337" y="9830"/>
                  </a:lnTo>
                  <a:lnTo>
                    <a:pt x="12751" y="9660"/>
                  </a:lnTo>
                  <a:lnTo>
                    <a:pt x="12775" y="9684"/>
                  </a:lnTo>
                  <a:lnTo>
                    <a:pt x="12799" y="9709"/>
                  </a:lnTo>
                  <a:lnTo>
                    <a:pt x="12848" y="9733"/>
                  </a:lnTo>
                  <a:lnTo>
                    <a:pt x="12921" y="9709"/>
                  </a:lnTo>
                  <a:lnTo>
                    <a:pt x="12945" y="9684"/>
                  </a:lnTo>
                  <a:lnTo>
                    <a:pt x="12945" y="9636"/>
                  </a:lnTo>
                  <a:lnTo>
                    <a:pt x="12945" y="9563"/>
                  </a:lnTo>
                  <a:lnTo>
                    <a:pt x="13675" y="9198"/>
                  </a:lnTo>
                  <a:lnTo>
                    <a:pt x="14405" y="8809"/>
                  </a:lnTo>
                  <a:lnTo>
                    <a:pt x="15792" y="8006"/>
                  </a:lnTo>
                  <a:lnTo>
                    <a:pt x="16790" y="7422"/>
                  </a:lnTo>
                  <a:lnTo>
                    <a:pt x="17788" y="6838"/>
                  </a:lnTo>
                  <a:lnTo>
                    <a:pt x="18761" y="6229"/>
                  </a:lnTo>
                  <a:lnTo>
                    <a:pt x="19734" y="5597"/>
                  </a:lnTo>
                  <a:close/>
                  <a:moveTo>
                    <a:pt x="19637" y="10950"/>
                  </a:moveTo>
                  <a:lnTo>
                    <a:pt x="19637" y="10974"/>
                  </a:lnTo>
                  <a:lnTo>
                    <a:pt x="19612" y="11461"/>
                  </a:lnTo>
                  <a:lnTo>
                    <a:pt x="19612" y="11947"/>
                  </a:lnTo>
                  <a:lnTo>
                    <a:pt x="19637" y="12921"/>
                  </a:lnTo>
                  <a:lnTo>
                    <a:pt x="19734" y="14892"/>
                  </a:lnTo>
                  <a:lnTo>
                    <a:pt x="19272" y="15111"/>
                  </a:lnTo>
                  <a:lnTo>
                    <a:pt x="18834" y="15378"/>
                  </a:lnTo>
                  <a:lnTo>
                    <a:pt x="17958" y="15938"/>
                  </a:lnTo>
                  <a:lnTo>
                    <a:pt x="16814" y="16619"/>
                  </a:lnTo>
                  <a:lnTo>
                    <a:pt x="15646" y="17300"/>
                  </a:lnTo>
                  <a:lnTo>
                    <a:pt x="13335" y="18663"/>
                  </a:lnTo>
                  <a:lnTo>
                    <a:pt x="12167" y="19344"/>
                  </a:lnTo>
                  <a:lnTo>
                    <a:pt x="11923" y="19490"/>
                  </a:lnTo>
                  <a:lnTo>
                    <a:pt x="11680" y="19661"/>
                  </a:lnTo>
                  <a:lnTo>
                    <a:pt x="11558" y="15013"/>
                  </a:lnTo>
                  <a:lnTo>
                    <a:pt x="11485" y="12507"/>
                  </a:lnTo>
                  <a:lnTo>
                    <a:pt x="11461" y="11388"/>
                  </a:lnTo>
                  <a:lnTo>
                    <a:pt x="11704" y="11947"/>
                  </a:lnTo>
                  <a:lnTo>
                    <a:pt x="11923" y="12458"/>
                  </a:lnTo>
                  <a:lnTo>
                    <a:pt x="12142" y="12994"/>
                  </a:lnTo>
                  <a:lnTo>
                    <a:pt x="12386" y="13578"/>
                  </a:lnTo>
                  <a:lnTo>
                    <a:pt x="12507" y="13870"/>
                  </a:lnTo>
                  <a:lnTo>
                    <a:pt x="12678" y="14137"/>
                  </a:lnTo>
                  <a:lnTo>
                    <a:pt x="12848" y="14381"/>
                  </a:lnTo>
                  <a:lnTo>
                    <a:pt x="13018" y="14600"/>
                  </a:lnTo>
                  <a:lnTo>
                    <a:pt x="13091" y="14648"/>
                  </a:lnTo>
                  <a:lnTo>
                    <a:pt x="13164" y="14673"/>
                  </a:lnTo>
                  <a:lnTo>
                    <a:pt x="13262" y="14673"/>
                  </a:lnTo>
                  <a:lnTo>
                    <a:pt x="13335" y="14624"/>
                  </a:lnTo>
                  <a:lnTo>
                    <a:pt x="13383" y="14575"/>
                  </a:lnTo>
                  <a:lnTo>
                    <a:pt x="13432" y="14527"/>
                  </a:lnTo>
                  <a:lnTo>
                    <a:pt x="13456" y="14429"/>
                  </a:lnTo>
                  <a:lnTo>
                    <a:pt x="13456" y="14356"/>
                  </a:lnTo>
                  <a:lnTo>
                    <a:pt x="13432" y="14308"/>
                  </a:lnTo>
                  <a:lnTo>
                    <a:pt x="13675" y="14210"/>
                  </a:lnTo>
                  <a:lnTo>
                    <a:pt x="13943" y="14113"/>
                  </a:lnTo>
                  <a:lnTo>
                    <a:pt x="14186" y="13991"/>
                  </a:lnTo>
                  <a:lnTo>
                    <a:pt x="14430" y="13845"/>
                  </a:lnTo>
                  <a:lnTo>
                    <a:pt x="14892" y="13529"/>
                  </a:lnTo>
                  <a:lnTo>
                    <a:pt x="15330" y="13237"/>
                  </a:lnTo>
                  <a:lnTo>
                    <a:pt x="16498" y="12580"/>
                  </a:lnTo>
                  <a:lnTo>
                    <a:pt x="17642" y="11923"/>
                  </a:lnTo>
                  <a:lnTo>
                    <a:pt x="18639" y="11412"/>
                  </a:lnTo>
                  <a:lnTo>
                    <a:pt x="19637" y="10950"/>
                  </a:lnTo>
                  <a:close/>
                  <a:moveTo>
                    <a:pt x="2653" y="10755"/>
                  </a:moveTo>
                  <a:lnTo>
                    <a:pt x="3139" y="11047"/>
                  </a:lnTo>
                  <a:lnTo>
                    <a:pt x="3650" y="11363"/>
                  </a:lnTo>
                  <a:lnTo>
                    <a:pt x="4624" y="11996"/>
                  </a:lnTo>
                  <a:lnTo>
                    <a:pt x="5670" y="12702"/>
                  </a:lnTo>
                  <a:lnTo>
                    <a:pt x="6741" y="13359"/>
                  </a:lnTo>
                  <a:lnTo>
                    <a:pt x="7033" y="13529"/>
                  </a:lnTo>
                  <a:lnTo>
                    <a:pt x="7300" y="13675"/>
                  </a:lnTo>
                  <a:lnTo>
                    <a:pt x="7860" y="13967"/>
                  </a:lnTo>
                  <a:lnTo>
                    <a:pt x="8274" y="14186"/>
                  </a:lnTo>
                  <a:lnTo>
                    <a:pt x="8712" y="14381"/>
                  </a:lnTo>
                  <a:lnTo>
                    <a:pt x="8736" y="14454"/>
                  </a:lnTo>
                  <a:lnTo>
                    <a:pt x="8785" y="14502"/>
                  </a:lnTo>
                  <a:lnTo>
                    <a:pt x="8833" y="14551"/>
                  </a:lnTo>
                  <a:lnTo>
                    <a:pt x="8906" y="14575"/>
                  </a:lnTo>
                  <a:lnTo>
                    <a:pt x="8979" y="14600"/>
                  </a:lnTo>
                  <a:lnTo>
                    <a:pt x="9052" y="14575"/>
                  </a:lnTo>
                  <a:lnTo>
                    <a:pt x="9101" y="14551"/>
                  </a:lnTo>
                  <a:lnTo>
                    <a:pt x="9174" y="14478"/>
                  </a:lnTo>
                  <a:lnTo>
                    <a:pt x="9223" y="14429"/>
                  </a:lnTo>
                  <a:lnTo>
                    <a:pt x="9223" y="14356"/>
                  </a:lnTo>
                  <a:lnTo>
                    <a:pt x="9490" y="13821"/>
                  </a:lnTo>
                  <a:lnTo>
                    <a:pt x="9734" y="13286"/>
                  </a:lnTo>
                  <a:lnTo>
                    <a:pt x="9977" y="12726"/>
                  </a:lnTo>
                  <a:lnTo>
                    <a:pt x="10220" y="12166"/>
                  </a:lnTo>
                  <a:lnTo>
                    <a:pt x="10780" y="11047"/>
                  </a:lnTo>
                  <a:lnTo>
                    <a:pt x="10877" y="10828"/>
                  </a:lnTo>
                  <a:lnTo>
                    <a:pt x="10901" y="11582"/>
                  </a:lnTo>
                  <a:lnTo>
                    <a:pt x="10926" y="12312"/>
                  </a:lnTo>
                  <a:lnTo>
                    <a:pt x="10999" y="15013"/>
                  </a:lnTo>
                  <a:lnTo>
                    <a:pt x="11120" y="19807"/>
                  </a:lnTo>
                  <a:lnTo>
                    <a:pt x="11120" y="19807"/>
                  </a:lnTo>
                  <a:lnTo>
                    <a:pt x="9004" y="18687"/>
                  </a:lnTo>
                  <a:lnTo>
                    <a:pt x="6887" y="17568"/>
                  </a:lnTo>
                  <a:lnTo>
                    <a:pt x="4672" y="16400"/>
                  </a:lnTo>
                  <a:lnTo>
                    <a:pt x="3456" y="15768"/>
                  </a:lnTo>
                  <a:lnTo>
                    <a:pt x="3115" y="15597"/>
                  </a:lnTo>
                  <a:lnTo>
                    <a:pt x="2945" y="15524"/>
                  </a:lnTo>
                  <a:lnTo>
                    <a:pt x="2750" y="15451"/>
                  </a:lnTo>
                  <a:lnTo>
                    <a:pt x="2774" y="15159"/>
                  </a:lnTo>
                  <a:lnTo>
                    <a:pt x="2774" y="14867"/>
                  </a:lnTo>
                  <a:lnTo>
                    <a:pt x="2750" y="14283"/>
                  </a:lnTo>
                  <a:lnTo>
                    <a:pt x="2701" y="13675"/>
                  </a:lnTo>
                  <a:lnTo>
                    <a:pt x="2653" y="13091"/>
                  </a:lnTo>
                  <a:lnTo>
                    <a:pt x="2677" y="12507"/>
                  </a:lnTo>
                  <a:lnTo>
                    <a:pt x="2677" y="11923"/>
                  </a:lnTo>
                  <a:lnTo>
                    <a:pt x="2677" y="11339"/>
                  </a:lnTo>
                  <a:lnTo>
                    <a:pt x="2677" y="11047"/>
                  </a:lnTo>
                  <a:lnTo>
                    <a:pt x="2653" y="10755"/>
                  </a:lnTo>
                  <a:close/>
                  <a:moveTo>
                    <a:pt x="11145" y="0"/>
                  </a:moveTo>
                  <a:lnTo>
                    <a:pt x="11047" y="25"/>
                  </a:lnTo>
                  <a:lnTo>
                    <a:pt x="10780" y="122"/>
                  </a:lnTo>
                  <a:lnTo>
                    <a:pt x="10512" y="268"/>
                  </a:lnTo>
                  <a:lnTo>
                    <a:pt x="9977" y="560"/>
                  </a:lnTo>
                  <a:lnTo>
                    <a:pt x="8979" y="1192"/>
                  </a:lnTo>
                  <a:lnTo>
                    <a:pt x="6643" y="2604"/>
                  </a:lnTo>
                  <a:lnTo>
                    <a:pt x="4478" y="3893"/>
                  </a:lnTo>
                  <a:lnTo>
                    <a:pt x="3310" y="4599"/>
                  </a:lnTo>
                  <a:lnTo>
                    <a:pt x="2920" y="4818"/>
                  </a:lnTo>
                  <a:lnTo>
                    <a:pt x="2750" y="4940"/>
                  </a:lnTo>
                  <a:lnTo>
                    <a:pt x="2604" y="5110"/>
                  </a:lnTo>
                  <a:lnTo>
                    <a:pt x="2555" y="5086"/>
                  </a:lnTo>
                  <a:lnTo>
                    <a:pt x="2507" y="5086"/>
                  </a:lnTo>
                  <a:lnTo>
                    <a:pt x="2337" y="5207"/>
                  </a:lnTo>
                  <a:lnTo>
                    <a:pt x="2191" y="5353"/>
                  </a:lnTo>
                  <a:lnTo>
                    <a:pt x="2093" y="5548"/>
                  </a:lnTo>
                  <a:lnTo>
                    <a:pt x="1996" y="5718"/>
                  </a:lnTo>
                  <a:lnTo>
                    <a:pt x="1680" y="6327"/>
                  </a:lnTo>
                  <a:lnTo>
                    <a:pt x="1363" y="6911"/>
                  </a:lnTo>
                  <a:lnTo>
                    <a:pt x="779" y="8054"/>
                  </a:lnTo>
                  <a:lnTo>
                    <a:pt x="195" y="9222"/>
                  </a:lnTo>
                  <a:lnTo>
                    <a:pt x="122" y="9222"/>
                  </a:lnTo>
                  <a:lnTo>
                    <a:pt x="74" y="9271"/>
                  </a:lnTo>
                  <a:lnTo>
                    <a:pt x="25" y="9319"/>
                  </a:lnTo>
                  <a:lnTo>
                    <a:pt x="1" y="9368"/>
                  </a:lnTo>
                  <a:lnTo>
                    <a:pt x="1" y="9417"/>
                  </a:lnTo>
                  <a:lnTo>
                    <a:pt x="25" y="9490"/>
                  </a:lnTo>
                  <a:lnTo>
                    <a:pt x="49" y="9538"/>
                  </a:lnTo>
                  <a:lnTo>
                    <a:pt x="98" y="9587"/>
                  </a:lnTo>
                  <a:lnTo>
                    <a:pt x="633" y="9855"/>
                  </a:lnTo>
                  <a:lnTo>
                    <a:pt x="1193" y="10098"/>
                  </a:lnTo>
                  <a:lnTo>
                    <a:pt x="1753" y="10317"/>
                  </a:lnTo>
                  <a:lnTo>
                    <a:pt x="2312" y="10585"/>
                  </a:lnTo>
                  <a:lnTo>
                    <a:pt x="2288" y="10585"/>
                  </a:lnTo>
                  <a:lnTo>
                    <a:pt x="2215" y="10877"/>
                  </a:lnTo>
                  <a:lnTo>
                    <a:pt x="2166" y="11193"/>
                  </a:lnTo>
                  <a:lnTo>
                    <a:pt x="2142" y="11509"/>
                  </a:lnTo>
                  <a:lnTo>
                    <a:pt x="2118" y="11826"/>
                  </a:lnTo>
                  <a:lnTo>
                    <a:pt x="2118" y="12483"/>
                  </a:lnTo>
                  <a:lnTo>
                    <a:pt x="2142" y="13091"/>
                  </a:lnTo>
                  <a:lnTo>
                    <a:pt x="2118" y="13724"/>
                  </a:lnTo>
                  <a:lnTo>
                    <a:pt x="2142" y="14356"/>
                  </a:lnTo>
                  <a:lnTo>
                    <a:pt x="2142" y="14697"/>
                  </a:lnTo>
                  <a:lnTo>
                    <a:pt x="2166" y="15013"/>
                  </a:lnTo>
                  <a:lnTo>
                    <a:pt x="2215" y="15305"/>
                  </a:lnTo>
                  <a:lnTo>
                    <a:pt x="2288" y="15622"/>
                  </a:lnTo>
                  <a:lnTo>
                    <a:pt x="2337" y="15695"/>
                  </a:lnTo>
                  <a:lnTo>
                    <a:pt x="2410" y="15768"/>
                  </a:lnTo>
                  <a:lnTo>
                    <a:pt x="2580" y="15768"/>
                  </a:lnTo>
                  <a:lnTo>
                    <a:pt x="2774" y="15914"/>
                  </a:lnTo>
                  <a:lnTo>
                    <a:pt x="2969" y="16060"/>
                  </a:lnTo>
                  <a:lnTo>
                    <a:pt x="3383" y="16303"/>
                  </a:lnTo>
                  <a:lnTo>
                    <a:pt x="3845" y="16498"/>
                  </a:lnTo>
                  <a:lnTo>
                    <a:pt x="4259" y="16717"/>
                  </a:lnTo>
                  <a:lnTo>
                    <a:pt x="6473" y="17884"/>
                  </a:lnTo>
                  <a:lnTo>
                    <a:pt x="8760" y="19125"/>
                  </a:lnTo>
                  <a:lnTo>
                    <a:pt x="9928" y="19734"/>
                  </a:lnTo>
                  <a:lnTo>
                    <a:pt x="11072" y="20318"/>
                  </a:lnTo>
                  <a:lnTo>
                    <a:pt x="11145" y="20342"/>
                  </a:lnTo>
                  <a:lnTo>
                    <a:pt x="11218" y="20415"/>
                  </a:lnTo>
                  <a:lnTo>
                    <a:pt x="11291" y="20464"/>
                  </a:lnTo>
                  <a:lnTo>
                    <a:pt x="11388" y="20512"/>
                  </a:lnTo>
                  <a:lnTo>
                    <a:pt x="11485" y="20488"/>
                  </a:lnTo>
                  <a:lnTo>
                    <a:pt x="11558" y="20464"/>
                  </a:lnTo>
                  <a:lnTo>
                    <a:pt x="11631" y="20415"/>
                  </a:lnTo>
                  <a:lnTo>
                    <a:pt x="11680" y="20342"/>
                  </a:lnTo>
                  <a:lnTo>
                    <a:pt x="11704" y="20220"/>
                  </a:lnTo>
                  <a:lnTo>
                    <a:pt x="11704" y="20074"/>
                  </a:lnTo>
                  <a:lnTo>
                    <a:pt x="11826" y="20026"/>
                  </a:lnTo>
                  <a:lnTo>
                    <a:pt x="11972" y="19977"/>
                  </a:lnTo>
                  <a:lnTo>
                    <a:pt x="12240" y="19831"/>
                  </a:lnTo>
                  <a:lnTo>
                    <a:pt x="13408" y="19174"/>
                  </a:lnTo>
                  <a:lnTo>
                    <a:pt x="15744" y="17836"/>
                  </a:lnTo>
                  <a:lnTo>
                    <a:pt x="18055" y="16498"/>
                  </a:lnTo>
                  <a:lnTo>
                    <a:pt x="18517" y="16254"/>
                  </a:lnTo>
                  <a:lnTo>
                    <a:pt x="18980" y="16011"/>
                  </a:lnTo>
                  <a:lnTo>
                    <a:pt x="19442" y="15768"/>
                  </a:lnTo>
                  <a:lnTo>
                    <a:pt x="19880" y="15476"/>
                  </a:lnTo>
                  <a:lnTo>
                    <a:pt x="19953" y="15524"/>
                  </a:lnTo>
                  <a:lnTo>
                    <a:pt x="20099" y="15524"/>
                  </a:lnTo>
                  <a:lnTo>
                    <a:pt x="20172" y="15500"/>
                  </a:lnTo>
                  <a:lnTo>
                    <a:pt x="20221" y="15451"/>
                  </a:lnTo>
                  <a:lnTo>
                    <a:pt x="20269" y="15403"/>
                  </a:lnTo>
                  <a:lnTo>
                    <a:pt x="20294" y="15330"/>
                  </a:lnTo>
                  <a:lnTo>
                    <a:pt x="20318" y="15257"/>
                  </a:lnTo>
                  <a:lnTo>
                    <a:pt x="20318" y="15135"/>
                  </a:lnTo>
                  <a:lnTo>
                    <a:pt x="20318" y="15086"/>
                  </a:lnTo>
                  <a:lnTo>
                    <a:pt x="20342" y="15013"/>
                  </a:lnTo>
                  <a:lnTo>
                    <a:pt x="20294" y="14892"/>
                  </a:lnTo>
                  <a:lnTo>
                    <a:pt x="20221" y="12921"/>
                  </a:lnTo>
                  <a:lnTo>
                    <a:pt x="20172" y="11947"/>
                  </a:lnTo>
                  <a:lnTo>
                    <a:pt x="20148" y="11461"/>
                  </a:lnTo>
                  <a:lnTo>
                    <a:pt x="20099" y="10974"/>
                  </a:lnTo>
                  <a:lnTo>
                    <a:pt x="20050" y="10852"/>
                  </a:lnTo>
                  <a:lnTo>
                    <a:pt x="19977" y="10779"/>
                  </a:lnTo>
                  <a:lnTo>
                    <a:pt x="21218" y="10244"/>
                  </a:lnTo>
                  <a:lnTo>
                    <a:pt x="22459" y="9684"/>
                  </a:lnTo>
                  <a:lnTo>
                    <a:pt x="22532" y="9636"/>
                  </a:lnTo>
                  <a:lnTo>
                    <a:pt x="22581" y="9587"/>
                  </a:lnTo>
                  <a:lnTo>
                    <a:pt x="22605" y="9490"/>
                  </a:lnTo>
                  <a:lnTo>
                    <a:pt x="22605" y="9417"/>
                  </a:lnTo>
                  <a:lnTo>
                    <a:pt x="22581" y="9344"/>
                  </a:lnTo>
                  <a:lnTo>
                    <a:pt x="22532" y="9271"/>
                  </a:lnTo>
                  <a:lnTo>
                    <a:pt x="22484" y="9198"/>
                  </a:lnTo>
                  <a:lnTo>
                    <a:pt x="22411" y="9173"/>
                  </a:lnTo>
                  <a:lnTo>
                    <a:pt x="21778" y="8200"/>
                  </a:lnTo>
                  <a:lnTo>
                    <a:pt x="21170" y="7203"/>
                  </a:lnTo>
                  <a:lnTo>
                    <a:pt x="20902" y="6740"/>
                  </a:lnTo>
                  <a:lnTo>
                    <a:pt x="20634" y="6229"/>
                  </a:lnTo>
                  <a:lnTo>
                    <a:pt x="20367" y="5767"/>
                  </a:lnTo>
                  <a:lnTo>
                    <a:pt x="20221" y="5524"/>
                  </a:lnTo>
                  <a:lnTo>
                    <a:pt x="20075" y="5305"/>
                  </a:lnTo>
                  <a:lnTo>
                    <a:pt x="20099" y="5232"/>
                  </a:lnTo>
                  <a:lnTo>
                    <a:pt x="20075" y="5159"/>
                  </a:lnTo>
                  <a:lnTo>
                    <a:pt x="20050" y="5086"/>
                  </a:lnTo>
                  <a:lnTo>
                    <a:pt x="20002" y="5013"/>
                  </a:lnTo>
                  <a:lnTo>
                    <a:pt x="19953" y="4964"/>
                  </a:lnTo>
                  <a:lnTo>
                    <a:pt x="19880" y="4940"/>
                  </a:lnTo>
                  <a:lnTo>
                    <a:pt x="19783" y="4940"/>
                  </a:lnTo>
                  <a:lnTo>
                    <a:pt x="19710" y="4988"/>
                  </a:lnTo>
                  <a:lnTo>
                    <a:pt x="19612" y="5037"/>
                  </a:lnTo>
                  <a:lnTo>
                    <a:pt x="19588" y="5013"/>
                  </a:lnTo>
                  <a:lnTo>
                    <a:pt x="19369" y="4842"/>
                  </a:lnTo>
                  <a:lnTo>
                    <a:pt x="19150" y="4696"/>
                  </a:lnTo>
                  <a:lnTo>
                    <a:pt x="18663" y="4404"/>
                  </a:lnTo>
                  <a:lnTo>
                    <a:pt x="17715" y="3845"/>
                  </a:lnTo>
                  <a:lnTo>
                    <a:pt x="15549" y="2579"/>
                  </a:lnTo>
                  <a:lnTo>
                    <a:pt x="14478" y="1922"/>
                  </a:lnTo>
                  <a:lnTo>
                    <a:pt x="13383" y="1290"/>
                  </a:lnTo>
                  <a:lnTo>
                    <a:pt x="12872" y="1022"/>
                  </a:lnTo>
                  <a:lnTo>
                    <a:pt x="12386" y="730"/>
                  </a:lnTo>
                  <a:lnTo>
                    <a:pt x="11875" y="438"/>
                  </a:lnTo>
                  <a:lnTo>
                    <a:pt x="11339" y="195"/>
                  </a:lnTo>
                  <a:lnTo>
                    <a:pt x="11315" y="98"/>
                  </a:lnTo>
                  <a:lnTo>
                    <a:pt x="11242" y="25"/>
                  </a:lnTo>
                  <a:lnTo>
                    <a:pt x="11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hape 365">
            <a:extLst>
              <a:ext uri="{FF2B5EF4-FFF2-40B4-BE49-F238E27FC236}">
                <a16:creationId xmlns:a16="http://schemas.microsoft.com/office/drawing/2014/main" id="{F4576948-B5F9-DF27-BC11-B7D5AE7B4E0E}"/>
              </a:ext>
            </a:extLst>
          </p:cNvPr>
          <p:cNvSpPr/>
          <p:nvPr/>
        </p:nvSpPr>
        <p:spPr>
          <a:xfrm>
            <a:off x="3690645" y="499863"/>
            <a:ext cx="1451071" cy="152797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701945E-634C-C049-051E-1921DBBD8A92}"/>
              </a:ext>
            </a:extLst>
          </p:cNvPr>
          <p:cNvGrpSpPr/>
          <p:nvPr/>
        </p:nvGrpSpPr>
        <p:grpSpPr>
          <a:xfrm>
            <a:off x="5842938" y="1885788"/>
            <a:ext cx="2492662" cy="2545801"/>
            <a:chOff x="6006242" y="1669456"/>
            <a:chExt cx="2492662" cy="2545801"/>
          </a:xfrm>
        </p:grpSpPr>
        <p:sp>
          <p:nvSpPr>
            <p:cNvPr id="6" name="Shape 288">
              <a:extLst>
                <a:ext uri="{FF2B5EF4-FFF2-40B4-BE49-F238E27FC236}">
                  <a16:creationId xmlns:a16="http://schemas.microsoft.com/office/drawing/2014/main" id="{1F98B42D-1154-A124-B944-7EF03EFD2C60}"/>
                </a:ext>
              </a:extLst>
            </p:cNvPr>
            <p:cNvSpPr/>
            <p:nvPr/>
          </p:nvSpPr>
          <p:spPr>
            <a:xfrm>
              <a:off x="6006242" y="1669456"/>
              <a:ext cx="1160542" cy="1337191"/>
            </a:xfrm>
            <a:custGeom>
              <a:avLst/>
              <a:gdLst/>
              <a:ahLst/>
              <a:cxnLst/>
              <a:rect l="0" t="0" r="0" b="0"/>
              <a:pathLst>
                <a:path w="17107" h="21949" extrusionOk="0">
                  <a:moveTo>
                    <a:pt x="9198" y="1679"/>
                  </a:moveTo>
                  <a:lnTo>
                    <a:pt x="9198" y="1947"/>
                  </a:lnTo>
                  <a:lnTo>
                    <a:pt x="9247" y="2190"/>
                  </a:lnTo>
                  <a:lnTo>
                    <a:pt x="9296" y="2385"/>
                  </a:lnTo>
                  <a:lnTo>
                    <a:pt x="9344" y="2482"/>
                  </a:lnTo>
                  <a:lnTo>
                    <a:pt x="9417" y="2531"/>
                  </a:lnTo>
                  <a:lnTo>
                    <a:pt x="9515" y="2604"/>
                  </a:lnTo>
                  <a:lnTo>
                    <a:pt x="9612" y="2604"/>
                  </a:lnTo>
                  <a:lnTo>
                    <a:pt x="9709" y="2580"/>
                  </a:lnTo>
                  <a:lnTo>
                    <a:pt x="9758" y="2531"/>
                  </a:lnTo>
                  <a:lnTo>
                    <a:pt x="9782" y="2482"/>
                  </a:lnTo>
                  <a:lnTo>
                    <a:pt x="9831" y="2385"/>
                  </a:lnTo>
                  <a:lnTo>
                    <a:pt x="9855" y="2263"/>
                  </a:lnTo>
                  <a:lnTo>
                    <a:pt x="9831" y="2409"/>
                  </a:lnTo>
                  <a:lnTo>
                    <a:pt x="9806" y="2555"/>
                  </a:lnTo>
                  <a:lnTo>
                    <a:pt x="9758" y="2677"/>
                  </a:lnTo>
                  <a:lnTo>
                    <a:pt x="9661" y="2799"/>
                  </a:lnTo>
                  <a:lnTo>
                    <a:pt x="9563" y="2847"/>
                  </a:lnTo>
                  <a:lnTo>
                    <a:pt x="9466" y="2872"/>
                  </a:lnTo>
                  <a:lnTo>
                    <a:pt x="9320" y="2847"/>
                  </a:lnTo>
                  <a:lnTo>
                    <a:pt x="9198" y="2774"/>
                  </a:lnTo>
                  <a:lnTo>
                    <a:pt x="9077" y="2701"/>
                  </a:lnTo>
                  <a:lnTo>
                    <a:pt x="8979" y="2628"/>
                  </a:lnTo>
                  <a:lnTo>
                    <a:pt x="8906" y="2531"/>
                  </a:lnTo>
                  <a:lnTo>
                    <a:pt x="8858" y="2434"/>
                  </a:lnTo>
                  <a:lnTo>
                    <a:pt x="8809" y="2312"/>
                  </a:lnTo>
                  <a:lnTo>
                    <a:pt x="8809" y="2190"/>
                  </a:lnTo>
                  <a:lnTo>
                    <a:pt x="8833" y="2093"/>
                  </a:lnTo>
                  <a:lnTo>
                    <a:pt x="8858" y="1971"/>
                  </a:lnTo>
                  <a:lnTo>
                    <a:pt x="8931" y="1898"/>
                  </a:lnTo>
                  <a:lnTo>
                    <a:pt x="9004" y="1801"/>
                  </a:lnTo>
                  <a:lnTo>
                    <a:pt x="9101" y="1728"/>
                  </a:lnTo>
                  <a:lnTo>
                    <a:pt x="9198" y="1679"/>
                  </a:lnTo>
                  <a:close/>
                  <a:moveTo>
                    <a:pt x="12483" y="1850"/>
                  </a:moveTo>
                  <a:lnTo>
                    <a:pt x="12507" y="2142"/>
                  </a:lnTo>
                  <a:lnTo>
                    <a:pt x="12556" y="2288"/>
                  </a:lnTo>
                  <a:lnTo>
                    <a:pt x="12605" y="2409"/>
                  </a:lnTo>
                  <a:lnTo>
                    <a:pt x="12629" y="2434"/>
                  </a:lnTo>
                  <a:lnTo>
                    <a:pt x="12653" y="2482"/>
                  </a:lnTo>
                  <a:lnTo>
                    <a:pt x="12751" y="2482"/>
                  </a:lnTo>
                  <a:lnTo>
                    <a:pt x="12848" y="2458"/>
                  </a:lnTo>
                  <a:lnTo>
                    <a:pt x="12921" y="2409"/>
                  </a:lnTo>
                  <a:lnTo>
                    <a:pt x="12970" y="2288"/>
                  </a:lnTo>
                  <a:lnTo>
                    <a:pt x="13018" y="2190"/>
                  </a:lnTo>
                  <a:lnTo>
                    <a:pt x="13043" y="2069"/>
                  </a:lnTo>
                  <a:lnTo>
                    <a:pt x="13043" y="1947"/>
                  </a:lnTo>
                  <a:lnTo>
                    <a:pt x="13140" y="1971"/>
                  </a:lnTo>
                  <a:lnTo>
                    <a:pt x="13213" y="2020"/>
                  </a:lnTo>
                  <a:lnTo>
                    <a:pt x="13286" y="2093"/>
                  </a:lnTo>
                  <a:lnTo>
                    <a:pt x="13359" y="2190"/>
                  </a:lnTo>
                  <a:lnTo>
                    <a:pt x="13432" y="2312"/>
                  </a:lnTo>
                  <a:lnTo>
                    <a:pt x="13456" y="2434"/>
                  </a:lnTo>
                  <a:lnTo>
                    <a:pt x="13432" y="2580"/>
                  </a:lnTo>
                  <a:lnTo>
                    <a:pt x="13408" y="2628"/>
                  </a:lnTo>
                  <a:lnTo>
                    <a:pt x="13383" y="2701"/>
                  </a:lnTo>
                  <a:lnTo>
                    <a:pt x="13286" y="2774"/>
                  </a:lnTo>
                  <a:lnTo>
                    <a:pt x="13164" y="2847"/>
                  </a:lnTo>
                  <a:lnTo>
                    <a:pt x="13043" y="2872"/>
                  </a:lnTo>
                  <a:lnTo>
                    <a:pt x="12921" y="2896"/>
                  </a:lnTo>
                  <a:lnTo>
                    <a:pt x="12629" y="2896"/>
                  </a:lnTo>
                  <a:lnTo>
                    <a:pt x="12386" y="2872"/>
                  </a:lnTo>
                  <a:lnTo>
                    <a:pt x="12264" y="2799"/>
                  </a:lnTo>
                  <a:lnTo>
                    <a:pt x="12167" y="2726"/>
                  </a:lnTo>
                  <a:lnTo>
                    <a:pt x="12094" y="2628"/>
                  </a:lnTo>
                  <a:lnTo>
                    <a:pt x="12069" y="2507"/>
                  </a:lnTo>
                  <a:lnTo>
                    <a:pt x="12094" y="2385"/>
                  </a:lnTo>
                  <a:lnTo>
                    <a:pt x="12118" y="2263"/>
                  </a:lnTo>
                  <a:lnTo>
                    <a:pt x="12167" y="2166"/>
                  </a:lnTo>
                  <a:lnTo>
                    <a:pt x="12240" y="2044"/>
                  </a:lnTo>
                  <a:lnTo>
                    <a:pt x="12361" y="1923"/>
                  </a:lnTo>
                  <a:lnTo>
                    <a:pt x="12483" y="1850"/>
                  </a:lnTo>
                  <a:close/>
                  <a:moveTo>
                    <a:pt x="5865" y="1825"/>
                  </a:moveTo>
                  <a:lnTo>
                    <a:pt x="5840" y="1874"/>
                  </a:lnTo>
                  <a:lnTo>
                    <a:pt x="5840" y="2069"/>
                  </a:lnTo>
                  <a:lnTo>
                    <a:pt x="5840" y="2288"/>
                  </a:lnTo>
                  <a:lnTo>
                    <a:pt x="5865" y="2385"/>
                  </a:lnTo>
                  <a:lnTo>
                    <a:pt x="5889" y="2482"/>
                  </a:lnTo>
                  <a:lnTo>
                    <a:pt x="5938" y="2580"/>
                  </a:lnTo>
                  <a:lnTo>
                    <a:pt x="6011" y="2628"/>
                  </a:lnTo>
                  <a:lnTo>
                    <a:pt x="6132" y="2677"/>
                  </a:lnTo>
                  <a:lnTo>
                    <a:pt x="6230" y="2653"/>
                  </a:lnTo>
                  <a:lnTo>
                    <a:pt x="6327" y="2604"/>
                  </a:lnTo>
                  <a:lnTo>
                    <a:pt x="6376" y="2531"/>
                  </a:lnTo>
                  <a:lnTo>
                    <a:pt x="6400" y="2531"/>
                  </a:lnTo>
                  <a:lnTo>
                    <a:pt x="6424" y="2409"/>
                  </a:lnTo>
                  <a:lnTo>
                    <a:pt x="6449" y="2288"/>
                  </a:lnTo>
                  <a:lnTo>
                    <a:pt x="6449" y="1996"/>
                  </a:lnTo>
                  <a:lnTo>
                    <a:pt x="6522" y="2020"/>
                  </a:lnTo>
                  <a:lnTo>
                    <a:pt x="6595" y="2117"/>
                  </a:lnTo>
                  <a:lnTo>
                    <a:pt x="6643" y="2215"/>
                  </a:lnTo>
                  <a:lnTo>
                    <a:pt x="6643" y="2312"/>
                  </a:lnTo>
                  <a:lnTo>
                    <a:pt x="6643" y="2531"/>
                  </a:lnTo>
                  <a:lnTo>
                    <a:pt x="6595" y="2677"/>
                  </a:lnTo>
                  <a:lnTo>
                    <a:pt x="6522" y="2774"/>
                  </a:lnTo>
                  <a:lnTo>
                    <a:pt x="6424" y="2872"/>
                  </a:lnTo>
                  <a:lnTo>
                    <a:pt x="6303" y="2920"/>
                  </a:lnTo>
                  <a:lnTo>
                    <a:pt x="6181" y="2969"/>
                  </a:lnTo>
                  <a:lnTo>
                    <a:pt x="6059" y="2993"/>
                  </a:lnTo>
                  <a:lnTo>
                    <a:pt x="5913" y="2993"/>
                  </a:lnTo>
                  <a:lnTo>
                    <a:pt x="5792" y="2969"/>
                  </a:lnTo>
                  <a:lnTo>
                    <a:pt x="5646" y="2896"/>
                  </a:lnTo>
                  <a:lnTo>
                    <a:pt x="5548" y="2799"/>
                  </a:lnTo>
                  <a:lnTo>
                    <a:pt x="5475" y="2701"/>
                  </a:lnTo>
                  <a:lnTo>
                    <a:pt x="5427" y="2580"/>
                  </a:lnTo>
                  <a:lnTo>
                    <a:pt x="5427" y="2458"/>
                  </a:lnTo>
                  <a:lnTo>
                    <a:pt x="5451" y="2312"/>
                  </a:lnTo>
                  <a:lnTo>
                    <a:pt x="5475" y="2190"/>
                  </a:lnTo>
                  <a:lnTo>
                    <a:pt x="5548" y="2069"/>
                  </a:lnTo>
                  <a:lnTo>
                    <a:pt x="5694" y="1923"/>
                  </a:lnTo>
                  <a:lnTo>
                    <a:pt x="5865" y="1825"/>
                  </a:lnTo>
                  <a:close/>
                  <a:moveTo>
                    <a:pt x="2531" y="1825"/>
                  </a:moveTo>
                  <a:lnTo>
                    <a:pt x="2580" y="2288"/>
                  </a:lnTo>
                  <a:lnTo>
                    <a:pt x="2604" y="2385"/>
                  </a:lnTo>
                  <a:lnTo>
                    <a:pt x="2653" y="2458"/>
                  </a:lnTo>
                  <a:lnTo>
                    <a:pt x="2750" y="2507"/>
                  </a:lnTo>
                  <a:lnTo>
                    <a:pt x="2847" y="2531"/>
                  </a:lnTo>
                  <a:lnTo>
                    <a:pt x="2945" y="2507"/>
                  </a:lnTo>
                  <a:lnTo>
                    <a:pt x="3018" y="2458"/>
                  </a:lnTo>
                  <a:lnTo>
                    <a:pt x="3066" y="2385"/>
                  </a:lnTo>
                  <a:lnTo>
                    <a:pt x="3091" y="2288"/>
                  </a:lnTo>
                  <a:lnTo>
                    <a:pt x="3066" y="1947"/>
                  </a:lnTo>
                  <a:lnTo>
                    <a:pt x="3115" y="1996"/>
                  </a:lnTo>
                  <a:lnTo>
                    <a:pt x="3188" y="2044"/>
                  </a:lnTo>
                  <a:lnTo>
                    <a:pt x="3212" y="2117"/>
                  </a:lnTo>
                  <a:lnTo>
                    <a:pt x="3237" y="2166"/>
                  </a:lnTo>
                  <a:lnTo>
                    <a:pt x="3237" y="2336"/>
                  </a:lnTo>
                  <a:lnTo>
                    <a:pt x="3212" y="2507"/>
                  </a:lnTo>
                  <a:lnTo>
                    <a:pt x="3139" y="2677"/>
                  </a:lnTo>
                  <a:lnTo>
                    <a:pt x="3042" y="2823"/>
                  </a:lnTo>
                  <a:lnTo>
                    <a:pt x="2920" y="2945"/>
                  </a:lnTo>
                  <a:lnTo>
                    <a:pt x="2774" y="3018"/>
                  </a:lnTo>
                  <a:lnTo>
                    <a:pt x="2653" y="3066"/>
                  </a:lnTo>
                  <a:lnTo>
                    <a:pt x="2531" y="3042"/>
                  </a:lnTo>
                  <a:lnTo>
                    <a:pt x="2409" y="3018"/>
                  </a:lnTo>
                  <a:lnTo>
                    <a:pt x="2312" y="2945"/>
                  </a:lnTo>
                  <a:lnTo>
                    <a:pt x="2215" y="2847"/>
                  </a:lnTo>
                  <a:lnTo>
                    <a:pt x="2142" y="2750"/>
                  </a:lnTo>
                  <a:lnTo>
                    <a:pt x="2093" y="2653"/>
                  </a:lnTo>
                  <a:lnTo>
                    <a:pt x="2044" y="2531"/>
                  </a:lnTo>
                  <a:lnTo>
                    <a:pt x="2044" y="2434"/>
                  </a:lnTo>
                  <a:lnTo>
                    <a:pt x="2044" y="2361"/>
                  </a:lnTo>
                  <a:lnTo>
                    <a:pt x="2117" y="2215"/>
                  </a:lnTo>
                  <a:lnTo>
                    <a:pt x="2190" y="2069"/>
                  </a:lnTo>
                  <a:lnTo>
                    <a:pt x="2312" y="1947"/>
                  </a:lnTo>
                  <a:lnTo>
                    <a:pt x="2409" y="1874"/>
                  </a:lnTo>
                  <a:lnTo>
                    <a:pt x="2531" y="1825"/>
                  </a:lnTo>
                  <a:close/>
                  <a:moveTo>
                    <a:pt x="15598" y="3285"/>
                  </a:moveTo>
                  <a:lnTo>
                    <a:pt x="15768" y="3310"/>
                  </a:lnTo>
                  <a:lnTo>
                    <a:pt x="15598" y="3553"/>
                  </a:lnTo>
                  <a:lnTo>
                    <a:pt x="15598" y="3285"/>
                  </a:lnTo>
                  <a:close/>
                  <a:moveTo>
                    <a:pt x="16328" y="3310"/>
                  </a:moveTo>
                  <a:lnTo>
                    <a:pt x="16328" y="3577"/>
                  </a:lnTo>
                  <a:lnTo>
                    <a:pt x="16352" y="3869"/>
                  </a:lnTo>
                  <a:lnTo>
                    <a:pt x="16011" y="4234"/>
                  </a:lnTo>
                  <a:lnTo>
                    <a:pt x="15695" y="4623"/>
                  </a:lnTo>
                  <a:lnTo>
                    <a:pt x="15549" y="4794"/>
                  </a:lnTo>
                  <a:lnTo>
                    <a:pt x="15573" y="4526"/>
                  </a:lnTo>
                  <a:lnTo>
                    <a:pt x="15598" y="4404"/>
                  </a:lnTo>
                  <a:lnTo>
                    <a:pt x="15695" y="4161"/>
                  </a:lnTo>
                  <a:lnTo>
                    <a:pt x="15817" y="3918"/>
                  </a:lnTo>
                  <a:lnTo>
                    <a:pt x="15963" y="3626"/>
                  </a:lnTo>
                  <a:lnTo>
                    <a:pt x="16133" y="3310"/>
                  </a:lnTo>
                  <a:close/>
                  <a:moveTo>
                    <a:pt x="16425" y="4331"/>
                  </a:moveTo>
                  <a:lnTo>
                    <a:pt x="16547" y="4940"/>
                  </a:lnTo>
                  <a:lnTo>
                    <a:pt x="16425" y="4988"/>
                  </a:lnTo>
                  <a:lnTo>
                    <a:pt x="16328" y="5086"/>
                  </a:lnTo>
                  <a:lnTo>
                    <a:pt x="16133" y="5280"/>
                  </a:lnTo>
                  <a:lnTo>
                    <a:pt x="15938" y="5499"/>
                  </a:lnTo>
                  <a:lnTo>
                    <a:pt x="15817" y="5670"/>
                  </a:lnTo>
                  <a:lnTo>
                    <a:pt x="15549" y="5986"/>
                  </a:lnTo>
                  <a:lnTo>
                    <a:pt x="15549" y="5864"/>
                  </a:lnTo>
                  <a:lnTo>
                    <a:pt x="15598" y="5840"/>
                  </a:lnTo>
                  <a:lnTo>
                    <a:pt x="15646" y="5791"/>
                  </a:lnTo>
                  <a:lnTo>
                    <a:pt x="15671" y="5718"/>
                  </a:lnTo>
                  <a:lnTo>
                    <a:pt x="15671" y="5645"/>
                  </a:lnTo>
                  <a:lnTo>
                    <a:pt x="15671" y="5475"/>
                  </a:lnTo>
                  <a:lnTo>
                    <a:pt x="15719" y="5305"/>
                  </a:lnTo>
                  <a:lnTo>
                    <a:pt x="15792" y="5159"/>
                  </a:lnTo>
                  <a:lnTo>
                    <a:pt x="15890" y="4988"/>
                  </a:lnTo>
                  <a:lnTo>
                    <a:pt x="16133" y="4696"/>
                  </a:lnTo>
                  <a:lnTo>
                    <a:pt x="16352" y="4453"/>
                  </a:lnTo>
                  <a:lnTo>
                    <a:pt x="16425" y="4331"/>
                  </a:lnTo>
                  <a:close/>
                  <a:moveTo>
                    <a:pt x="16571" y="5280"/>
                  </a:moveTo>
                  <a:lnTo>
                    <a:pt x="16595" y="5621"/>
                  </a:lnTo>
                  <a:lnTo>
                    <a:pt x="16595" y="6010"/>
                  </a:lnTo>
                  <a:lnTo>
                    <a:pt x="16401" y="6108"/>
                  </a:lnTo>
                  <a:lnTo>
                    <a:pt x="16230" y="6254"/>
                  </a:lnTo>
                  <a:lnTo>
                    <a:pt x="15914" y="6546"/>
                  </a:lnTo>
                  <a:lnTo>
                    <a:pt x="15719" y="6740"/>
                  </a:lnTo>
                  <a:lnTo>
                    <a:pt x="15549" y="6959"/>
                  </a:lnTo>
                  <a:lnTo>
                    <a:pt x="15549" y="6765"/>
                  </a:lnTo>
                  <a:lnTo>
                    <a:pt x="15622" y="6619"/>
                  </a:lnTo>
                  <a:lnTo>
                    <a:pt x="15695" y="6497"/>
                  </a:lnTo>
                  <a:lnTo>
                    <a:pt x="15841" y="6229"/>
                  </a:lnTo>
                  <a:lnTo>
                    <a:pt x="16036" y="5962"/>
                  </a:lnTo>
                  <a:lnTo>
                    <a:pt x="16230" y="5670"/>
                  </a:lnTo>
                  <a:lnTo>
                    <a:pt x="16449" y="5402"/>
                  </a:lnTo>
                  <a:lnTo>
                    <a:pt x="16571" y="5280"/>
                  </a:lnTo>
                  <a:close/>
                  <a:moveTo>
                    <a:pt x="5743" y="6716"/>
                  </a:moveTo>
                  <a:lnTo>
                    <a:pt x="5694" y="6740"/>
                  </a:lnTo>
                  <a:lnTo>
                    <a:pt x="5621" y="6789"/>
                  </a:lnTo>
                  <a:lnTo>
                    <a:pt x="5475" y="6935"/>
                  </a:lnTo>
                  <a:lnTo>
                    <a:pt x="5305" y="7105"/>
                  </a:lnTo>
                  <a:lnTo>
                    <a:pt x="5086" y="7251"/>
                  </a:lnTo>
                  <a:lnTo>
                    <a:pt x="4867" y="7373"/>
                  </a:lnTo>
                  <a:lnTo>
                    <a:pt x="4745" y="7422"/>
                  </a:lnTo>
                  <a:lnTo>
                    <a:pt x="4648" y="7446"/>
                  </a:lnTo>
                  <a:lnTo>
                    <a:pt x="4429" y="7446"/>
                  </a:lnTo>
                  <a:lnTo>
                    <a:pt x="4332" y="7397"/>
                  </a:lnTo>
                  <a:lnTo>
                    <a:pt x="4259" y="7349"/>
                  </a:lnTo>
                  <a:lnTo>
                    <a:pt x="4186" y="7251"/>
                  </a:lnTo>
                  <a:lnTo>
                    <a:pt x="4113" y="7130"/>
                  </a:lnTo>
                  <a:lnTo>
                    <a:pt x="4064" y="7057"/>
                  </a:lnTo>
                  <a:lnTo>
                    <a:pt x="3991" y="7032"/>
                  </a:lnTo>
                  <a:lnTo>
                    <a:pt x="3894" y="7032"/>
                  </a:lnTo>
                  <a:lnTo>
                    <a:pt x="3821" y="7057"/>
                  </a:lnTo>
                  <a:lnTo>
                    <a:pt x="3553" y="7227"/>
                  </a:lnTo>
                  <a:lnTo>
                    <a:pt x="3358" y="7324"/>
                  </a:lnTo>
                  <a:lnTo>
                    <a:pt x="3188" y="7422"/>
                  </a:lnTo>
                  <a:lnTo>
                    <a:pt x="3042" y="7470"/>
                  </a:lnTo>
                  <a:lnTo>
                    <a:pt x="2969" y="7470"/>
                  </a:lnTo>
                  <a:lnTo>
                    <a:pt x="2896" y="7446"/>
                  </a:lnTo>
                  <a:lnTo>
                    <a:pt x="2847" y="7422"/>
                  </a:lnTo>
                  <a:lnTo>
                    <a:pt x="2823" y="7349"/>
                  </a:lnTo>
                  <a:lnTo>
                    <a:pt x="2799" y="7276"/>
                  </a:lnTo>
                  <a:lnTo>
                    <a:pt x="2799" y="7178"/>
                  </a:lnTo>
                  <a:lnTo>
                    <a:pt x="2799" y="7130"/>
                  </a:lnTo>
                  <a:lnTo>
                    <a:pt x="2774" y="7105"/>
                  </a:lnTo>
                  <a:lnTo>
                    <a:pt x="2726" y="7081"/>
                  </a:lnTo>
                  <a:lnTo>
                    <a:pt x="2653" y="7081"/>
                  </a:lnTo>
                  <a:lnTo>
                    <a:pt x="2604" y="7154"/>
                  </a:lnTo>
                  <a:lnTo>
                    <a:pt x="2555" y="7373"/>
                  </a:lnTo>
                  <a:lnTo>
                    <a:pt x="2531" y="7470"/>
                  </a:lnTo>
                  <a:lnTo>
                    <a:pt x="2531" y="7568"/>
                  </a:lnTo>
                  <a:lnTo>
                    <a:pt x="2555" y="7665"/>
                  </a:lnTo>
                  <a:lnTo>
                    <a:pt x="2628" y="7762"/>
                  </a:lnTo>
                  <a:lnTo>
                    <a:pt x="2701" y="7811"/>
                  </a:lnTo>
                  <a:lnTo>
                    <a:pt x="2823" y="7860"/>
                  </a:lnTo>
                  <a:lnTo>
                    <a:pt x="2945" y="7884"/>
                  </a:lnTo>
                  <a:lnTo>
                    <a:pt x="3091" y="7860"/>
                  </a:lnTo>
                  <a:lnTo>
                    <a:pt x="3212" y="7835"/>
                  </a:lnTo>
                  <a:lnTo>
                    <a:pt x="3358" y="7787"/>
                  </a:lnTo>
                  <a:lnTo>
                    <a:pt x="3602" y="7665"/>
                  </a:lnTo>
                  <a:lnTo>
                    <a:pt x="3845" y="7519"/>
                  </a:lnTo>
                  <a:lnTo>
                    <a:pt x="3942" y="7641"/>
                  </a:lnTo>
                  <a:lnTo>
                    <a:pt x="4040" y="7714"/>
                  </a:lnTo>
                  <a:lnTo>
                    <a:pt x="4137" y="7787"/>
                  </a:lnTo>
                  <a:lnTo>
                    <a:pt x="4259" y="7835"/>
                  </a:lnTo>
                  <a:lnTo>
                    <a:pt x="4356" y="7860"/>
                  </a:lnTo>
                  <a:lnTo>
                    <a:pt x="4478" y="7860"/>
                  </a:lnTo>
                  <a:lnTo>
                    <a:pt x="4745" y="7835"/>
                  </a:lnTo>
                  <a:lnTo>
                    <a:pt x="4989" y="7762"/>
                  </a:lnTo>
                  <a:lnTo>
                    <a:pt x="5232" y="7641"/>
                  </a:lnTo>
                  <a:lnTo>
                    <a:pt x="5475" y="7495"/>
                  </a:lnTo>
                  <a:lnTo>
                    <a:pt x="5694" y="7324"/>
                  </a:lnTo>
                  <a:lnTo>
                    <a:pt x="5816" y="7470"/>
                  </a:lnTo>
                  <a:lnTo>
                    <a:pt x="5962" y="7592"/>
                  </a:lnTo>
                  <a:lnTo>
                    <a:pt x="6132" y="7665"/>
                  </a:lnTo>
                  <a:lnTo>
                    <a:pt x="6327" y="7738"/>
                  </a:lnTo>
                  <a:lnTo>
                    <a:pt x="6741" y="7738"/>
                  </a:lnTo>
                  <a:lnTo>
                    <a:pt x="6862" y="7689"/>
                  </a:lnTo>
                  <a:lnTo>
                    <a:pt x="6984" y="7641"/>
                  </a:lnTo>
                  <a:lnTo>
                    <a:pt x="7106" y="7592"/>
                  </a:lnTo>
                  <a:lnTo>
                    <a:pt x="7300" y="7422"/>
                  </a:lnTo>
                  <a:lnTo>
                    <a:pt x="7422" y="7568"/>
                  </a:lnTo>
                  <a:lnTo>
                    <a:pt x="7592" y="7665"/>
                  </a:lnTo>
                  <a:lnTo>
                    <a:pt x="7787" y="7714"/>
                  </a:lnTo>
                  <a:lnTo>
                    <a:pt x="7982" y="7738"/>
                  </a:lnTo>
                  <a:lnTo>
                    <a:pt x="8201" y="7714"/>
                  </a:lnTo>
                  <a:lnTo>
                    <a:pt x="8395" y="7665"/>
                  </a:lnTo>
                  <a:lnTo>
                    <a:pt x="8590" y="7568"/>
                  </a:lnTo>
                  <a:lnTo>
                    <a:pt x="8785" y="7446"/>
                  </a:lnTo>
                  <a:lnTo>
                    <a:pt x="8931" y="7568"/>
                  </a:lnTo>
                  <a:lnTo>
                    <a:pt x="9101" y="7665"/>
                  </a:lnTo>
                  <a:lnTo>
                    <a:pt x="9271" y="7738"/>
                  </a:lnTo>
                  <a:lnTo>
                    <a:pt x="9466" y="7787"/>
                  </a:lnTo>
                  <a:lnTo>
                    <a:pt x="9636" y="7787"/>
                  </a:lnTo>
                  <a:lnTo>
                    <a:pt x="9806" y="7762"/>
                  </a:lnTo>
                  <a:lnTo>
                    <a:pt x="9977" y="7714"/>
                  </a:lnTo>
                  <a:lnTo>
                    <a:pt x="10098" y="7616"/>
                  </a:lnTo>
                  <a:lnTo>
                    <a:pt x="10196" y="7714"/>
                  </a:lnTo>
                  <a:lnTo>
                    <a:pt x="10293" y="7787"/>
                  </a:lnTo>
                  <a:lnTo>
                    <a:pt x="10415" y="7860"/>
                  </a:lnTo>
                  <a:lnTo>
                    <a:pt x="10536" y="7908"/>
                  </a:lnTo>
                  <a:lnTo>
                    <a:pt x="10658" y="7957"/>
                  </a:lnTo>
                  <a:lnTo>
                    <a:pt x="10780" y="7957"/>
                  </a:lnTo>
                  <a:lnTo>
                    <a:pt x="10901" y="7908"/>
                  </a:lnTo>
                  <a:lnTo>
                    <a:pt x="10999" y="7860"/>
                  </a:lnTo>
                  <a:lnTo>
                    <a:pt x="11120" y="7811"/>
                  </a:lnTo>
                  <a:lnTo>
                    <a:pt x="11193" y="7714"/>
                  </a:lnTo>
                  <a:lnTo>
                    <a:pt x="11364" y="7543"/>
                  </a:lnTo>
                  <a:lnTo>
                    <a:pt x="11607" y="7689"/>
                  </a:lnTo>
                  <a:lnTo>
                    <a:pt x="11729" y="7762"/>
                  </a:lnTo>
                  <a:lnTo>
                    <a:pt x="11850" y="7811"/>
                  </a:lnTo>
                  <a:lnTo>
                    <a:pt x="11972" y="7835"/>
                  </a:lnTo>
                  <a:lnTo>
                    <a:pt x="12094" y="7835"/>
                  </a:lnTo>
                  <a:lnTo>
                    <a:pt x="12191" y="7811"/>
                  </a:lnTo>
                  <a:lnTo>
                    <a:pt x="12288" y="7738"/>
                  </a:lnTo>
                  <a:lnTo>
                    <a:pt x="12410" y="7835"/>
                  </a:lnTo>
                  <a:lnTo>
                    <a:pt x="12556" y="7884"/>
                  </a:lnTo>
                  <a:lnTo>
                    <a:pt x="12726" y="7908"/>
                  </a:lnTo>
                  <a:lnTo>
                    <a:pt x="12872" y="7884"/>
                  </a:lnTo>
                  <a:lnTo>
                    <a:pt x="13018" y="7860"/>
                  </a:lnTo>
                  <a:lnTo>
                    <a:pt x="13164" y="7762"/>
                  </a:lnTo>
                  <a:lnTo>
                    <a:pt x="13262" y="7665"/>
                  </a:lnTo>
                  <a:lnTo>
                    <a:pt x="13335" y="7519"/>
                  </a:lnTo>
                  <a:lnTo>
                    <a:pt x="13335" y="7470"/>
                  </a:lnTo>
                  <a:lnTo>
                    <a:pt x="13335" y="7446"/>
                  </a:lnTo>
                  <a:lnTo>
                    <a:pt x="13286" y="7422"/>
                  </a:lnTo>
                  <a:lnTo>
                    <a:pt x="13262" y="7422"/>
                  </a:lnTo>
                  <a:lnTo>
                    <a:pt x="13043" y="7470"/>
                  </a:lnTo>
                  <a:lnTo>
                    <a:pt x="12775" y="7543"/>
                  </a:lnTo>
                  <a:lnTo>
                    <a:pt x="12653" y="7543"/>
                  </a:lnTo>
                  <a:lnTo>
                    <a:pt x="12532" y="7519"/>
                  </a:lnTo>
                  <a:lnTo>
                    <a:pt x="12459" y="7470"/>
                  </a:lnTo>
                  <a:lnTo>
                    <a:pt x="12434" y="7422"/>
                  </a:lnTo>
                  <a:lnTo>
                    <a:pt x="12410" y="7373"/>
                  </a:lnTo>
                  <a:lnTo>
                    <a:pt x="12386" y="7300"/>
                  </a:lnTo>
                  <a:lnTo>
                    <a:pt x="12337" y="7251"/>
                  </a:lnTo>
                  <a:lnTo>
                    <a:pt x="12288" y="7203"/>
                  </a:lnTo>
                  <a:lnTo>
                    <a:pt x="12167" y="7203"/>
                  </a:lnTo>
                  <a:lnTo>
                    <a:pt x="12118" y="7251"/>
                  </a:lnTo>
                  <a:lnTo>
                    <a:pt x="12094" y="7300"/>
                  </a:lnTo>
                  <a:lnTo>
                    <a:pt x="12069" y="7373"/>
                  </a:lnTo>
                  <a:lnTo>
                    <a:pt x="12069" y="7422"/>
                  </a:lnTo>
                  <a:lnTo>
                    <a:pt x="12045" y="7470"/>
                  </a:lnTo>
                  <a:lnTo>
                    <a:pt x="12021" y="7495"/>
                  </a:lnTo>
                  <a:lnTo>
                    <a:pt x="11899" y="7495"/>
                  </a:lnTo>
                  <a:lnTo>
                    <a:pt x="11777" y="7446"/>
                  </a:lnTo>
                  <a:lnTo>
                    <a:pt x="11583" y="7300"/>
                  </a:lnTo>
                  <a:lnTo>
                    <a:pt x="11461" y="7178"/>
                  </a:lnTo>
                  <a:lnTo>
                    <a:pt x="11388" y="7154"/>
                  </a:lnTo>
                  <a:lnTo>
                    <a:pt x="11339" y="7130"/>
                  </a:lnTo>
                  <a:lnTo>
                    <a:pt x="11266" y="7154"/>
                  </a:lnTo>
                  <a:lnTo>
                    <a:pt x="11218" y="7178"/>
                  </a:lnTo>
                  <a:lnTo>
                    <a:pt x="11047" y="7397"/>
                  </a:lnTo>
                  <a:lnTo>
                    <a:pt x="10926" y="7495"/>
                  </a:lnTo>
                  <a:lnTo>
                    <a:pt x="10804" y="7543"/>
                  </a:lnTo>
                  <a:lnTo>
                    <a:pt x="10707" y="7568"/>
                  </a:lnTo>
                  <a:lnTo>
                    <a:pt x="10609" y="7568"/>
                  </a:lnTo>
                  <a:lnTo>
                    <a:pt x="10536" y="7519"/>
                  </a:lnTo>
                  <a:lnTo>
                    <a:pt x="10463" y="7422"/>
                  </a:lnTo>
                  <a:lnTo>
                    <a:pt x="10390" y="7324"/>
                  </a:lnTo>
                  <a:lnTo>
                    <a:pt x="10342" y="7178"/>
                  </a:lnTo>
                  <a:lnTo>
                    <a:pt x="10342" y="7105"/>
                  </a:lnTo>
                  <a:lnTo>
                    <a:pt x="10293" y="7032"/>
                  </a:lnTo>
                  <a:lnTo>
                    <a:pt x="10244" y="7008"/>
                  </a:lnTo>
                  <a:lnTo>
                    <a:pt x="10196" y="6984"/>
                  </a:lnTo>
                  <a:lnTo>
                    <a:pt x="10123" y="6984"/>
                  </a:lnTo>
                  <a:lnTo>
                    <a:pt x="10074" y="7008"/>
                  </a:lnTo>
                  <a:lnTo>
                    <a:pt x="10025" y="7057"/>
                  </a:lnTo>
                  <a:lnTo>
                    <a:pt x="9977" y="7130"/>
                  </a:lnTo>
                  <a:lnTo>
                    <a:pt x="9952" y="7227"/>
                  </a:lnTo>
                  <a:lnTo>
                    <a:pt x="9904" y="7300"/>
                  </a:lnTo>
                  <a:lnTo>
                    <a:pt x="9831" y="7349"/>
                  </a:lnTo>
                  <a:lnTo>
                    <a:pt x="9782" y="7397"/>
                  </a:lnTo>
                  <a:lnTo>
                    <a:pt x="9709" y="7422"/>
                  </a:lnTo>
                  <a:lnTo>
                    <a:pt x="9636" y="7422"/>
                  </a:lnTo>
                  <a:lnTo>
                    <a:pt x="9466" y="7397"/>
                  </a:lnTo>
                  <a:lnTo>
                    <a:pt x="9320" y="7349"/>
                  </a:lnTo>
                  <a:lnTo>
                    <a:pt x="9174" y="7251"/>
                  </a:lnTo>
                  <a:lnTo>
                    <a:pt x="9028" y="7154"/>
                  </a:lnTo>
                  <a:lnTo>
                    <a:pt x="8906" y="7032"/>
                  </a:lnTo>
                  <a:lnTo>
                    <a:pt x="8858" y="6984"/>
                  </a:lnTo>
                  <a:lnTo>
                    <a:pt x="8687" y="6984"/>
                  </a:lnTo>
                  <a:lnTo>
                    <a:pt x="8639" y="7032"/>
                  </a:lnTo>
                  <a:lnTo>
                    <a:pt x="8517" y="7130"/>
                  </a:lnTo>
                  <a:lnTo>
                    <a:pt x="8371" y="7227"/>
                  </a:lnTo>
                  <a:lnTo>
                    <a:pt x="8201" y="7300"/>
                  </a:lnTo>
                  <a:lnTo>
                    <a:pt x="8030" y="7349"/>
                  </a:lnTo>
                  <a:lnTo>
                    <a:pt x="7860" y="7349"/>
                  </a:lnTo>
                  <a:lnTo>
                    <a:pt x="7787" y="7324"/>
                  </a:lnTo>
                  <a:lnTo>
                    <a:pt x="7738" y="7300"/>
                  </a:lnTo>
                  <a:lnTo>
                    <a:pt x="7665" y="7251"/>
                  </a:lnTo>
                  <a:lnTo>
                    <a:pt x="7641" y="7178"/>
                  </a:lnTo>
                  <a:lnTo>
                    <a:pt x="7592" y="7105"/>
                  </a:lnTo>
                  <a:lnTo>
                    <a:pt x="7592" y="7008"/>
                  </a:lnTo>
                  <a:lnTo>
                    <a:pt x="7568" y="6935"/>
                  </a:lnTo>
                  <a:lnTo>
                    <a:pt x="7544" y="6886"/>
                  </a:lnTo>
                  <a:lnTo>
                    <a:pt x="7495" y="6838"/>
                  </a:lnTo>
                  <a:lnTo>
                    <a:pt x="7446" y="6813"/>
                  </a:lnTo>
                  <a:lnTo>
                    <a:pt x="7398" y="6789"/>
                  </a:lnTo>
                  <a:lnTo>
                    <a:pt x="7325" y="6789"/>
                  </a:lnTo>
                  <a:lnTo>
                    <a:pt x="7276" y="6813"/>
                  </a:lnTo>
                  <a:lnTo>
                    <a:pt x="7227" y="6862"/>
                  </a:lnTo>
                  <a:lnTo>
                    <a:pt x="7057" y="7057"/>
                  </a:lnTo>
                  <a:lnTo>
                    <a:pt x="6960" y="7154"/>
                  </a:lnTo>
                  <a:lnTo>
                    <a:pt x="6862" y="7251"/>
                  </a:lnTo>
                  <a:lnTo>
                    <a:pt x="6741" y="7300"/>
                  </a:lnTo>
                  <a:lnTo>
                    <a:pt x="6619" y="7324"/>
                  </a:lnTo>
                  <a:lnTo>
                    <a:pt x="6473" y="7324"/>
                  </a:lnTo>
                  <a:lnTo>
                    <a:pt x="6351" y="7300"/>
                  </a:lnTo>
                  <a:lnTo>
                    <a:pt x="6230" y="7251"/>
                  </a:lnTo>
                  <a:lnTo>
                    <a:pt x="6108" y="7178"/>
                  </a:lnTo>
                  <a:lnTo>
                    <a:pt x="6035" y="7057"/>
                  </a:lnTo>
                  <a:lnTo>
                    <a:pt x="5986" y="6935"/>
                  </a:lnTo>
                  <a:lnTo>
                    <a:pt x="5986" y="6886"/>
                  </a:lnTo>
                  <a:lnTo>
                    <a:pt x="5962" y="6838"/>
                  </a:lnTo>
                  <a:lnTo>
                    <a:pt x="5913" y="6789"/>
                  </a:lnTo>
                  <a:lnTo>
                    <a:pt x="5865" y="6740"/>
                  </a:lnTo>
                  <a:lnTo>
                    <a:pt x="5792" y="6716"/>
                  </a:lnTo>
                  <a:close/>
                  <a:moveTo>
                    <a:pt x="16595" y="6302"/>
                  </a:moveTo>
                  <a:lnTo>
                    <a:pt x="16547" y="7081"/>
                  </a:lnTo>
                  <a:lnTo>
                    <a:pt x="16401" y="7203"/>
                  </a:lnTo>
                  <a:lnTo>
                    <a:pt x="16279" y="7349"/>
                  </a:lnTo>
                  <a:lnTo>
                    <a:pt x="16011" y="7665"/>
                  </a:lnTo>
                  <a:lnTo>
                    <a:pt x="15792" y="7908"/>
                  </a:lnTo>
                  <a:lnTo>
                    <a:pt x="15573" y="8200"/>
                  </a:lnTo>
                  <a:lnTo>
                    <a:pt x="15573" y="7689"/>
                  </a:lnTo>
                  <a:lnTo>
                    <a:pt x="15573" y="7665"/>
                  </a:lnTo>
                  <a:lnTo>
                    <a:pt x="15671" y="7470"/>
                  </a:lnTo>
                  <a:lnTo>
                    <a:pt x="15768" y="7276"/>
                  </a:lnTo>
                  <a:lnTo>
                    <a:pt x="16011" y="6935"/>
                  </a:lnTo>
                  <a:lnTo>
                    <a:pt x="16303" y="6619"/>
                  </a:lnTo>
                  <a:lnTo>
                    <a:pt x="16595" y="6302"/>
                  </a:lnTo>
                  <a:close/>
                  <a:moveTo>
                    <a:pt x="16547" y="7592"/>
                  </a:moveTo>
                  <a:lnTo>
                    <a:pt x="16522" y="8663"/>
                  </a:lnTo>
                  <a:lnTo>
                    <a:pt x="16425" y="8711"/>
                  </a:lnTo>
                  <a:lnTo>
                    <a:pt x="16328" y="8760"/>
                  </a:lnTo>
                  <a:lnTo>
                    <a:pt x="16157" y="8930"/>
                  </a:lnTo>
                  <a:lnTo>
                    <a:pt x="15841" y="9271"/>
                  </a:lnTo>
                  <a:lnTo>
                    <a:pt x="15719" y="9417"/>
                  </a:lnTo>
                  <a:lnTo>
                    <a:pt x="15573" y="9612"/>
                  </a:lnTo>
                  <a:lnTo>
                    <a:pt x="15573" y="8882"/>
                  </a:lnTo>
                  <a:lnTo>
                    <a:pt x="15671" y="8857"/>
                  </a:lnTo>
                  <a:lnTo>
                    <a:pt x="15744" y="8784"/>
                  </a:lnTo>
                  <a:lnTo>
                    <a:pt x="15890" y="8517"/>
                  </a:lnTo>
                  <a:lnTo>
                    <a:pt x="16060" y="8273"/>
                  </a:lnTo>
                  <a:lnTo>
                    <a:pt x="16401" y="7811"/>
                  </a:lnTo>
                  <a:lnTo>
                    <a:pt x="16547" y="7592"/>
                  </a:lnTo>
                  <a:close/>
                  <a:moveTo>
                    <a:pt x="9734" y="9149"/>
                  </a:moveTo>
                  <a:lnTo>
                    <a:pt x="9661" y="9174"/>
                  </a:lnTo>
                  <a:lnTo>
                    <a:pt x="9588" y="9198"/>
                  </a:lnTo>
                  <a:lnTo>
                    <a:pt x="9539" y="9247"/>
                  </a:lnTo>
                  <a:lnTo>
                    <a:pt x="9466" y="9368"/>
                  </a:lnTo>
                  <a:lnTo>
                    <a:pt x="9442" y="9490"/>
                  </a:lnTo>
                  <a:lnTo>
                    <a:pt x="9320" y="9587"/>
                  </a:lnTo>
                  <a:lnTo>
                    <a:pt x="9174" y="9660"/>
                  </a:lnTo>
                  <a:lnTo>
                    <a:pt x="9052" y="9685"/>
                  </a:lnTo>
                  <a:lnTo>
                    <a:pt x="8882" y="9685"/>
                  </a:lnTo>
                  <a:lnTo>
                    <a:pt x="8785" y="9660"/>
                  </a:lnTo>
                  <a:lnTo>
                    <a:pt x="8736" y="9636"/>
                  </a:lnTo>
                  <a:lnTo>
                    <a:pt x="8687" y="9587"/>
                  </a:lnTo>
                  <a:lnTo>
                    <a:pt x="8663" y="9539"/>
                  </a:lnTo>
                  <a:lnTo>
                    <a:pt x="8663" y="9441"/>
                  </a:lnTo>
                  <a:lnTo>
                    <a:pt x="8639" y="9368"/>
                  </a:lnTo>
                  <a:lnTo>
                    <a:pt x="8590" y="9320"/>
                  </a:lnTo>
                  <a:lnTo>
                    <a:pt x="8517" y="9295"/>
                  </a:lnTo>
                  <a:lnTo>
                    <a:pt x="8444" y="9271"/>
                  </a:lnTo>
                  <a:lnTo>
                    <a:pt x="8395" y="9295"/>
                  </a:lnTo>
                  <a:lnTo>
                    <a:pt x="8322" y="9344"/>
                  </a:lnTo>
                  <a:lnTo>
                    <a:pt x="8274" y="9417"/>
                  </a:lnTo>
                  <a:lnTo>
                    <a:pt x="8249" y="9466"/>
                  </a:lnTo>
                  <a:lnTo>
                    <a:pt x="8201" y="9514"/>
                  </a:lnTo>
                  <a:lnTo>
                    <a:pt x="8079" y="9587"/>
                  </a:lnTo>
                  <a:lnTo>
                    <a:pt x="7933" y="9612"/>
                  </a:lnTo>
                  <a:lnTo>
                    <a:pt x="7738" y="9636"/>
                  </a:lnTo>
                  <a:lnTo>
                    <a:pt x="7568" y="9636"/>
                  </a:lnTo>
                  <a:lnTo>
                    <a:pt x="7422" y="9587"/>
                  </a:lnTo>
                  <a:lnTo>
                    <a:pt x="7325" y="9514"/>
                  </a:lnTo>
                  <a:lnTo>
                    <a:pt x="7276" y="9466"/>
                  </a:lnTo>
                  <a:lnTo>
                    <a:pt x="7252" y="9417"/>
                  </a:lnTo>
                  <a:lnTo>
                    <a:pt x="7252" y="9344"/>
                  </a:lnTo>
                  <a:lnTo>
                    <a:pt x="7227" y="9295"/>
                  </a:lnTo>
                  <a:lnTo>
                    <a:pt x="7179" y="9247"/>
                  </a:lnTo>
                  <a:lnTo>
                    <a:pt x="7130" y="9222"/>
                  </a:lnTo>
                  <a:lnTo>
                    <a:pt x="7081" y="9198"/>
                  </a:lnTo>
                  <a:lnTo>
                    <a:pt x="7008" y="9198"/>
                  </a:lnTo>
                  <a:lnTo>
                    <a:pt x="6960" y="9222"/>
                  </a:lnTo>
                  <a:lnTo>
                    <a:pt x="6887" y="9247"/>
                  </a:lnTo>
                  <a:lnTo>
                    <a:pt x="6765" y="9417"/>
                  </a:lnTo>
                  <a:lnTo>
                    <a:pt x="6643" y="9563"/>
                  </a:lnTo>
                  <a:lnTo>
                    <a:pt x="6570" y="9636"/>
                  </a:lnTo>
                  <a:lnTo>
                    <a:pt x="6449" y="9685"/>
                  </a:lnTo>
                  <a:lnTo>
                    <a:pt x="6327" y="9733"/>
                  </a:lnTo>
                  <a:lnTo>
                    <a:pt x="6205" y="9758"/>
                  </a:lnTo>
                  <a:lnTo>
                    <a:pt x="6084" y="9758"/>
                  </a:lnTo>
                  <a:lnTo>
                    <a:pt x="6035" y="9733"/>
                  </a:lnTo>
                  <a:lnTo>
                    <a:pt x="5986" y="9709"/>
                  </a:lnTo>
                  <a:lnTo>
                    <a:pt x="5962" y="9660"/>
                  </a:lnTo>
                  <a:lnTo>
                    <a:pt x="5938" y="9612"/>
                  </a:lnTo>
                  <a:lnTo>
                    <a:pt x="5938" y="9514"/>
                  </a:lnTo>
                  <a:lnTo>
                    <a:pt x="5962" y="9441"/>
                  </a:lnTo>
                  <a:lnTo>
                    <a:pt x="5962" y="9344"/>
                  </a:lnTo>
                  <a:lnTo>
                    <a:pt x="5938" y="9271"/>
                  </a:lnTo>
                  <a:lnTo>
                    <a:pt x="5865" y="9198"/>
                  </a:lnTo>
                  <a:lnTo>
                    <a:pt x="5792" y="9174"/>
                  </a:lnTo>
                  <a:lnTo>
                    <a:pt x="5646" y="9174"/>
                  </a:lnTo>
                  <a:lnTo>
                    <a:pt x="5573" y="9247"/>
                  </a:lnTo>
                  <a:lnTo>
                    <a:pt x="5548" y="9320"/>
                  </a:lnTo>
                  <a:lnTo>
                    <a:pt x="5500" y="9417"/>
                  </a:lnTo>
                  <a:lnTo>
                    <a:pt x="5451" y="9490"/>
                  </a:lnTo>
                  <a:lnTo>
                    <a:pt x="5378" y="9587"/>
                  </a:lnTo>
                  <a:lnTo>
                    <a:pt x="5305" y="9636"/>
                  </a:lnTo>
                  <a:lnTo>
                    <a:pt x="5183" y="9685"/>
                  </a:lnTo>
                  <a:lnTo>
                    <a:pt x="5086" y="9733"/>
                  </a:lnTo>
                  <a:lnTo>
                    <a:pt x="4843" y="9782"/>
                  </a:lnTo>
                  <a:lnTo>
                    <a:pt x="4624" y="9782"/>
                  </a:lnTo>
                  <a:lnTo>
                    <a:pt x="4502" y="9733"/>
                  </a:lnTo>
                  <a:lnTo>
                    <a:pt x="4405" y="9709"/>
                  </a:lnTo>
                  <a:lnTo>
                    <a:pt x="4332" y="9636"/>
                  </a:lnTo>
                  <a:lnTo>
                    <a:pt x="4259" y="9587"/>
                  </a:lnTo>
                  <a:lnTo>
                    <a:pt x="4210" y="9490"/>
                  </a:lnTo>
                  <a:lnTo>
                    <a:pt x="4161" y="9393"/>
                  </a:lnTo>
                  <a:lnTo>
                    <a:pt x="4161" y="9344"/>
                  </a:lnTo>
                  <a:lnTo>
                    <a:pt x="4137" y="9295"/>
                  </a:lnTo>
                  <a:lnTo>
                    <a:pt x="4040" y="9247"/>
                  </a:lnTo>
                  <a:lnTo>
                    <a:pt x="3942" y="9222"/>
                  </a:lnTo>
                  <a:lnTo>
                    <a:pt x="3869" y="9247"/>
                  </a:lnTo>
                  <a:lnTo>
                    <a:pt x="3602" y="9417"/>
                  </a:lnTo>
                  <a:lnTo>
                    <a:pt x="3407" y="9539"/>
                  </a:lnTo>
                  <a:lnTo>
                    <a:pt x="3212" y="9660"/>
                  </a:lnTo>
                  <a:lnTo>
                    <a:pt x="3018" y="9733"/>
                  </a:lnTo>
                  <a:lnTo>
                    <a:pt x="2872" y="9733"/>
                  </a:lnTo>
                  <a:lnTo>
                    <a:pt x="2823" y="9709"/>
                  </a:lnTo>
                  <a:lnTo>
                    <a:pt x="2774" y="9660"/>
                  </a:lnTo>
                  <a:lnTo>
                    <a:pt x="2774" y="9587"/>
                  </a:lnTo>
                  <a:lnTo>
                    <a:pt x="2774" y="9490"/>
                  </a:lnTo>
                  <a:lnTo>
                    <a:pt x="2774" y="9417"/>
                  </a:lnTo>
                  <a:lnTo>
                    <a:pt x="2750" y="9368"/>
                  </a:lnTo>
                  <a:lnTo>
                    <a:pt x="2726" y="9344"/>
                  </a:lnTo>
                  <a:lnTo>
                    <a:pt x="2677" y="9320"/>
                  </a:lnTo>
                  <a:lnTo>
                    <a:pt x="2653" y="9295"/>
                  </a:lnTo>
                  <a:lnTo>
                    <a:pt x="2604" y="9320"/>
                  </a:lnTo>
                  <a:lnTo>
                    <a:pt x="2555" y="9320"/>
                  </a:lnTo>
                  <a:lnTo>
                    <a:pt x="2507" y="9368"/>
                  </a:lnTo>
                  <a:lnTo>
                    <a:pt x="2458" y="9490"/>
                  </a:lnTo>
                  <a:lnTo>
                    <a:pt x="2434" y="9612"/>
                  </a:lnTo>
                  <a:lnTo>
                    <a:pt x="2434" y="9733"/>
                  </a:lnTo>
                  <a:lnTo>
                    <a:pt x="2458" y="9831"/>
                  </a:lnTo>
                  <a:lnTo>
                    <a:pt x="2531" y="9928"/>
                  </a:lnTo>
                  <a:lnTo>
                    <a:pt x="2604" y="10025"/>
                  </a:lnTo>
                  <a:lnTo>
                    <a:pt x="2726" y="10098"/>
                  </a:lnTo>
                  <a:lnTo>
                    <a:pt x="2847" y="10147"/>
                  </a:lnTo>
                  <a:lnTo>
                    <a:pt x="2969" y="10171"/>
                  </a:lnTo>
                  <a:lnTo>
                    <a:pt x="3115" y="10147"/>
                  </a:lnTo>
                  <a:lnTo>
                    <a:pt x="3237" y="10123"/>
                  </a:lnTo>
                  <a:lnTo>
                    <a:pt x="3358" y="10074"/>
                  </a:lnTo>
                  <a:lnTo>
                    <a:pt x="3626" y="9928"/>
                  </a:lnTo>
                  <a:lnTo>
                    <a:pt x="3845" y="9758"/>
                  </a:lnTo>
                  <a:lnTo>
                    <a:pt x="3918" y="9855"/>
                  </a:lnTo>
                  <a:lnTo>
                    <a:pt x="3991" y="9952"/>
                  </a:lnTo>
                  <a:lnTo>
                    <a:pt x="4088" y="10025"/>
                  </a:lnTo>
                  <a:lnTo>
                    <a:pt x="4186" y="10074"/>
                  </a:lnTo>
                  <a:lnTo>
                    <a:pt x="4429" y="10171"/>
                  </a:lnTo>
                  <a:lnTo>
                    <a:pt x="4672" y="10196"/>
                  </a:lnTo>
                  <a:lnTo>
                    <a:pt x="4940" y="10196"/>
                  </a:lnTo>
                  <a:lnTo>
                    <a:pt x="5208" y="10147"/>
                  </a:lnTo>
                  <a:lnTo>
                    <a:pt x="5427" y="10050"/>
                  </a:lnTo>
                  <a:lnTo>
                    <a:pt x="5646" y="9928"/>
                  </a:lnTo>
                  <a:lnTo>
                    <a:pt x="5743" y="10001"/>
                  </a:lnTo>
                  <a:lnTo>
                    <a:pt x="5840" y="10098"/>
                  </a:lnTo>
                  <a:lnTo>
                    <a:pt x="5986" y="10147"/>
                  </a:lnTo>
                  <a:lnTo>
                    <a:pt x="6132" y="10196"/>
                  </a:lnTo>
                  <a:lnTo>
                    <a:pt x="6278" y="10220"/>
                  </a:lnTo>
                  <a:lnTo>
                    <a:pt x="6424" y="10196"/>
                  </a:lnTo>
                  <a:lnTo>
                    <a:pt x="6546" y="10171"/>
                  </a:lnTo>
                  <a:lnTo>
                    <a:pt x="6643" y="10123"/>
                  </a:lnTo>
                  <a:lnTo>
                    <a:pt x="6741" y="10050"/>
                  </a:lnTo>
                  <a:lnTo>
                    <a:pt x="6838" y="9977"/>
                  </a:lnTo>
                  <a:lnTo>
                    <a:pt x="7008" y="9782"/>
                  </a:lnTo>
                  <a:lnTo>
                    <a:pt x="7130" y="9879"/>
                  </a:lnTo>
                  <a:lnTo>
                    <a:pt x="7300" y="9977"/>
                  </a:lnTo>
                  <a:lnTo>
                    <a:pt x="7471" y="10025"/>
                  </a:lnTo>
                  <a:lnTo>
                    <a:pt x="7665" y="10050"/>
                  </a:lnTo>
                  <a:lnTo>
                    <a:pt x="7860" y="10050"/>
                  </a:lnTo>
                  <a:lnTo>
                    <a:pt x="8030" y="10025"/>
                  </a:lnTo>
                  <a:lnTo>
                    <a:pt x="8225" y="9952"/>
                  </a:lnTo>
                  <a:lnTo>
                    <a:pt x="8371" y="9879"/>
                  </a:lnTo>
                  <a:lnTo>
                    <a:pt x="8493" y="9977"/>
                  </a:lnTo>
                  <a:lnTo>
                    <a:pt x="8639" y="10025"/>
                  </a:lnTo>
                  <a:lnTo>
                    <a:pt x="8785" y="10074"/>
                  </a:lnTo>
                  <a:lnTo>
                    <a:pt x="8955" y="10074"/>
                  </a:lnTo>
                  <a:lnTo>
                    <a:pt x="9125" y="10050"/>
                  </a:lnTo>
                  <a:lnTo>
                    <a:pt x="9320" y="10001"/>
                  </a:lnTo>
                  <a:lnTo>
                    <a:pt x="9466" y="9928"/>
                  </a:lnTo>
                  <a:lnTo>
                    <a:pt x="9636" y="9831"/>
                  </a:lnTo>
                  <a:lnTo>
                    <a:pt x="9734" y="9904"/>
                  </a:lnTo>
                  <a:lnTo>
                    <a:pt x="9855" y="9952"/>
                  </a:lnTo>
                  <a:lnTo>
                    <a:pt x="10001" y="9977"/>
                  </a:lnTo>
                  <a:lnTo>
                    <a:pt x="10147" y="10001"/>
                  </a:lnTo>
                  <a:lnTo>
                    <a:pt x="10293" y="10001"/>
                  </a:lnTo>
                  <a:lnTo>
                    <a:pt x="10439" y="9977"/>
                  </a:lnTo>
                  <a:lnTo>
                    <a:pt x="10561" y="9928"/>
                  </a:lnTo>
                  <a:lnTo>
                    <a:pt x="10682" y="9855"/>
                  </a:lnTo>
                  <a:lnTo>
                    <a:pt x="10780" y="9952"/>
                  </a:lnTo>
                  <a:lnTo>
                    <a:pt x="10901" y="10001"/>
                  </a:lnTo>
                  <a:lnTo>
                    <a:pt x="11193" y="10001"/>
                  </a:lnTo>
                  <a:lnTo>
                    <a:pt x="11339" y="9952"/>
                  </a:lnTo>
                  <a:lnTo>
                    <a:pt x="11510" y="9904"/>
                  </a:lnTo>
                  <a:lnTo>
                    <a:pt x="11656" y="9831"/>
                  </a:lnTo>
                  <a:lnTo>
                    <a:pt x="11802" y="9733"/>
                  </a:lnTo>
                  <a:lnTo>
                    <a:pt x="11850" y="9806"/>
                  </a:lnTo>
                  <a:lnTo>
                    <a:pt x="11923" y="9855"/>
                  </a:lnTo>
                  <a:lnTo>
                    <a:pt x="12069" y="9928"/>
                  </a:lnTo>
                  <a:lnTo>
                    <a:pt x="12240" y="9952"/>
                  </a:lnTo>
                  <a:lnTo>
                    <a:pt x="12434" y="9952"/>
                  </a:lnTo>
                  <a:lnTo>
                    <a:pt x="12629" y="9904"/>
                  </a:lnTo>
                  <a:lnTo>
                    <a:pt x="12824" y="9831"/>
                  </a:lnTo>
                  <a:lnTo>
                    <a:pt x="13018" y="9758"/>
                  </a:lnTo>
                  <a:lnTo>
                    <a:pt x="13164" y="9660"/>
                  </a:lnTo>
                  <a:lnTo>
                    <a:pt x="13237" y="9612"/>
                  </a:lnTo>
                  <a:lnTo>
                    <a:pt x="13262" y="9539"/>
                  </a:lnTo>
                  <a:lnTo>
                    <a:pt x="13262" y="9466"/>
                  </a:lnTo>
                  <a:lnTo>
                    <a:pt x="13237" y="9393"/>
                  </a:lnTo>
                  <a:lnTo>
                    <a:pt x="13189" y="9344"/>
                  </a:lnTo>
                  <a:lnTo>
                    <a:pt x="13116" y="9320"/>
                  </a:lnTo>
                  <a:lnTo>
                    <a:pt x="13067" y="9320"/>
                  </a:lnTo>
                  <a:lnTo>
                    <a:pt x="12994" y="9344"/>
                  </a:lnTo>
                  <a:lnTo>
                    <a:pt x="12775" y="9466"/>
                  </a:lnTo>
                  <a:lnTo>
                    <a:pt x="12605" y="9539"/>
                  </a:lnTo>
                  <a:lnTo>
                    <a:pt x="12459" y="9587"/>
                  </a:lnTo>
                  <a:lnTo>
                    <a:pt x="12288" y="9612"/>
                  </a:lnTo>
                  <a:lnTo>
                    <a:pt x="12167" y="9612"/>
                  </a:lnTo>
                  <a:lnTo>
                    <a:pt x="12118" y="9587"/>
                  </a:lnTo>
                  <a:lnTo>
                    <a:pt x="12094" y="9539"/>
                  </a:lnTo>
                  <a:lnTo>
                    <a:pt x="12069" y="9490"/>
                  </a:lnTo>
                  <a:lnTo>
                    <a:pt x="12069" y="9417"/>
                  </a:lnTo>
                  <a:lnTo>
                    <a:pt x="12069" y="9368"/>
                  </a:lnTo>
                  <a:lnTo>
                    <a:pt x="12045" y="9295"/>
                  </a:lnTo>
                  <a:lnTo>
                    <a:pt x="12021" y="9247"/>
                  </a:lnTo>
                  <a:lnTo>
                    <a:pt x="11972" y="9222"/>
                  </a:lnTo>
                  <a:lnTo>
                    <a:pt x="11875" y="9222"/>
                  </a:lnTo>
                  <a:lnTo>
                    <a:pt x="11826" y="9247"/>
                  </a:lnTo>
                  <a:lnTo>
                    <a:pt x="11777" y="9295"/>
                  </a:lnTo>
                  <a:lnTo>
                    <a:pt x="11704" y="9393"/>
                  </a:lnTo>
                  <a:lnTo>
                    <a:pt x="11583" y="9490"/>
                  </a:lnTo>
                  <a:lnTo>
                    <a:pt x="11437" y="9587"/>
                  </a:lnTo>
                  <a:lnTo>
                    <a:pt x="11266" y="9660"/>
                  </a:lnTo>
                  <a:lnTo>
                    <a:pt x="11120" y="9709"/>
                  </a:lnTo>
                  <a:lnTo>
                    <a:pt x="11072" y="9709"/>
                  </a:lnTo>
                  <a:lnTo>
                    <a:pt x="11023" y="9685"/>
                  </a:lnTo>
                  <a:lnTo>
                    <a:pt x="10974" y="9660"/>
                  </a:lnTo>
                  <a:lnTo>
                    <a:pt x="10950" y="9612"/>
                  </a:lnTo>
                  <a:lnTo>
                    <a:pt x="10950" y="9539"/>
                  </a:lnTo>
                  <a:lnTo>
                    <a:pt x="10974" y="9441"/>
                  </a:lnTo>
                  <a:lnTo>
                    <a:pt x="10974" y="9393"/>
                  </a:lnTo>
                  <a:lnTo>
                    <a:pt x="10950" y="9320"/>
                  </a:lnTo>
                  <a:lnTo>
                    <a:pt x="10926" y="9271"/>
                  </a:lnTo>
                  <a:lnTo>
                    <a:pt x="10853" y="9271"/>
                  </a:lnTo>
                  <a:lnTo>
                    <a:pt x="10804" y="9247"/>
                  </a:lnTo>
                  <a:lnTo>
                    <a:pt x="10755" y="9271"/>
                  </a:lnTo>
                  <a:lnTo>
                    <a:pt x="10682" y="9295"/>
                  </a:lnTo>
                  <a:lnTo>
                    <a:pt x="10658" y="9368"/>
                  </a:lnTo>
                  <a:lnTo>
                    <a:pt x="10585" y="9490"/>
                  </a:lnTo>
                  <a:lnTo>
                    <a:pt x="10463" y="9587"/>
                  </a:lnTo>
                  <a:lnTo>
                    <a:pt x="10342" y="9636"/>
                  </a:lnTo>
                  <a:lnTo>
                    <a:pt x="10025" y="9636"/>
                  </a:lnTo>
                  <a:lnTo>
                    <a:pt x="9928" y="9587"/>
                  </a:lnTo>
                  <a:lnTo>
                    <a:pt x="9855" y="9563"/>
                  </a:lnTo>
                  <a:lnTo>
                    <a:pt x="9904" y="9393"/>
                  </a:lnTo>
                  <a:lnTo>
                    <a:pt x="9904" y="9320"/>
                  </a:lnTo>
                  <a:lnTo>
                    <a:pt x="9879" y="9247"/>
                  </a:lnTo>
                  <a:lnTo>
                    <a:pt x="9831" y="9198"/>
                  </a:lnTo>
                  <a:lnTo>
                    <a:pt x="9782" y="9174"/>
                  </a:lnTo>
                  <a:lnTo>
                    <a:pt x="9734" y="9149"/>
                  </a:lnTo>
                  <a:close/>
                  <a:moveTo>
                    <a:pt x="16522" y="9003"/>
                  </a:moveTo>
                  <a:lnTo>
                    <a:pt x="16522" y="9879"/>
                  </a:lnTo>
                  <a:lnTo>
                    <a:pt x="16401" y="9879"/>
                  </a:lnTo>
                  <a:lnTo>
                    <a:pt x="16279" y="9928"/>
                  </a:lnTo>
                  <a:lnTo>
                    <a:pt x="16182" y="9977"/>
                  </a:lnTo>
                  <a:lnTo>
                    <a:pt x="16084" y="10050"/>
                  </a:lnTo>
                  <a:lnTo>
                    <a:pt x="15914" y="10196"/>
                  </a:lnTo>
                  <a:lnTo>
                    <a:pt x="15744" y="10390"/>
                  </a:lnTo>
                  <a:lnTo>
                    <a:pt x="15598" y="10561"/>
                  </a:lnTo>
                  <a:lnTo>
                    <a:pt x="15598" y="10342"/>
                  </a:lnTo>
                  <a:lnTo>
                    <a:pt x="15646" y="10317"/>
                  </a:lnTo>
                  <a:lnTo>
                    <a:pt x="15671" y="10269"/>
                  </a:lnTo>
                  <a:lnTo>
                    <a:pt x="15890" y="9879"/>
                  </a:lnTo>
                  <a:lnTo>
                    <a:pt x="16011" y="9685"/>
                  </a:lnTo>
                  <a:lnTo>
                    <a:pt x="16133" y="9490"/>
                  </a:lnTo>
                  <a:lnTo>
                    <a:pt x="16328" y="9271"/>
                  </a:lnTo>
                  <a:lnTo>
                    <a:pt x="16522" y="9003"/>
                  </a:lnTo>
                  <a:close/>
                  <a:moveTo>
                    <a:pt x="16522" y="10001"/>
                  </a:moveTo>
                  <a:lnTo>
                    <a:pt x="16522" y="10755"/>
                  </a:lnTo>
                  <a:lnTo>
                    <a:pt x="16352" y="10853"/>
                  </a:lnTo>
                  <a:lnTo>
                    <a:pt x="16230" y="10974"/>
                  </a:lnTo>
                  <a:lnTo>
                    <a:pt x="15987" y="11242"/>
                  </a:lnTo>
                  <a:lnTo>
                    <a:pt x="15792" y="11461"/>
                  </a:lnTo>
                  <a:lnTo>
                    <a:pt x="15598" y="11704"/>
                  </a:lnTo>
                  <a:lnTo>
                    <a:pt x="15598" y="11291"/>
                  </a:lnTo>
                  <a:lnTo>
                    <a:pt x="15768" y="10974"/>
                  </a:lnTo>
                  <a:lnTo>
                    <a:pt x="15963" y="10682"/>
                  </a:lnTo>
                  <a:lnTo>
                    <a:pt x="16255" y="10342"/>
                  </a:lnTo>
                  <a:lnTo>
                    <a:pt x="16522" y="10001"/>
                  </a:lnTo>
                  <a:close/>
                  <a:moveTo>
                    <a:pt x="10244" y="11145"/>
                  </a:moveTo>
                  <a:lnTo>
                    <a:pt x="10171" y="11193"/>
                  </a:lnTo>
                  <a:lnTo>
                    <a:pt x="10123" y="11242"/>
                  </a:lnTo>
                  <a:lnTo>
                    <a:pt x="9928" y="11534"/>
                  </a:lnTo>
                  <a:lnTo>
                    <a:pt x="9831" y="11656"/>
                  </a:lnTo>
                  <a:lnTo>
                    <a:pt x="9709" y="11753"/>
                  </a:lnTo>
                  <a:lnTo>
                    <a:pt x="9636" y="11802"/>
                  </a:lnTo>
                  <a:lnTo>
                    <a:pt x="9539" y="11826"/>
                  </a:lnTo>
                  <a:lnTo>
                    <a:pt x="9320" y="11826"/>
                  </a:lnTo>
                  <a:lnTo>
                    <a:pt x="9223" y="11802"/>
                  </a:lnTo>
                  <a:lnTo>
                    <a:pt x="9150" y="11753"/>
                  </a:lnTo>
                  <a:lnTo>
                    <a:pt x="9077" y="11680"/>
                  </a:lnTo>
                  <a:lnTo>
                    <a:pt x="9052" y="11607"/>
                  </a:lnTo>
                  <a:lnTo>
                    <a:pt x="9125" y="11412"/>
                  </a:lnTo>
                  <a:lnTo>
                    <a:pt x="9125" y="11339"/>
                  </a:lnTo>
                  <a:lnTo>
                    <a:pt x="9101" y="11266"/>
                  </a:lnTo>
                  <a:lnTo>
                    <a:pt x="9052" y="11218"/>
                  </a:lnTo>
                  <a:lnTo>
                    <a:pt x="9004" y="11169"/>
                  </a:lnTo>
                  <a:lnTo>
                    <a:pt x="8882" y="11169"/>
                  </a:lnTo>
                  <a:lnTo>
                    <a:pt x="8809" y="11193"/>
                  </a:lnTo>
                  <a:lnTo>
                    <a:pt x="8760" y="11266"/>
                  </a:lnTo>
                  <a:lnTo>
                    <a:pt x="8687" y="11388"/>
                  </a:lnTo>
                  <a:lnTo>
                    <a:pt x="8663" y="11510"/>
                  </a:lnTo>
                  <a:lnTo>
                    <a:pt x="8566" y="11656"/>
                  </a:lnTo>
                  <a:lnTo>
                    <a:pt x="8395" y="11729"/>
                  </a:lnTo>
                  <a:lnTo>
                    <a:pt x="8298" y="11753"/>
                  </a:lnTo>
                  <a:lnTo>
                    <a:pt x="8176" y="11777"/>
                  </a:lnTo>
                  <a:lnTo>
                    <a:pt x="8103" y="11753"/>
                  </a:lnTo>
                  <a:lnTo>
                    <a:pt x="8055" y="11729"/>
                  </a:lnTo>
                  <a:lnTo>
                    <a:pt x="8055" y="11680"/>
                  </a:lnTo>
                  <a:lnTo>
                    <a:pt x="8055" y="11607"/>
                  </a:lnTo>
                  <a:lnTo>
                    <a:pt x="8079" y="11534"/>
                  </a:lnTo>
                  <a:lnTo>
                    <a:pt x="8079" y="11461"/>
                  </a:lnTo>
                  <a:lnTo>
                    <a:pt x="8055" y="11412"/>
                  </a:lnTo>
                  <a:lnTo>
                    <a:pt x="8006" y="11364"/>
                  </a:lnTo>
                  <a:lnTo>
                    <a:pt x="7957" y="11339"/>
                  </a:lnTo>
                  <a:lnTo>
                    <a:pt x="7884" y="11315"/>
                  </a:lnTo>
                  <a:lnTo>
                    <a:pt x="7811" y="11339"/>
                  </a:lnTo>
                  <a:lnTo>
                    <a:pt x="7763" y="11388"/>
                  </a:lnTo>
                  <a:lnTo>
                    <a:pt x="7544" y="11558"/>
                  </a:lnTo>
                  <a:lnTo>
                    <a:pt x="7325" y="11753"/>
                  </a:lnTo>
                  <a:lnTo>
                    <a:pt x="7179" y="11802"/>
                  </a:lnTo>
                  <a:lnTo>
                    <a:pt x="6984" y="11826"/>
                  </a:lnTo>
                  <a:lnTo>
                    <a:pt x="6887" y="11802"/>
                  </a:lnTo>
                  <a:lnTo>
                    <a:pt x="6765" y="11802"/>
                  </a:lnTo>
                  <a:lnTo>
                    <a:pt x="6692" y="11753"/>
                  </a:lnTo>
                  <a:lnTo>
                    <a:pt x="6643" y="11704"/>
                  </a:lnTo>
                  <a:lnTo>
                    <a:pt x="6668" y="11583"/>
                  </a:lnTo>
                  <a:lnTo>
                    <a:pt x="6668" y="11412"/>
                  </a:lnTo>
                  <a:lnTo>
                    <a:pt x="6643" y="11339"/>
                  </a:lnTo>
                  <a:lnTo>
                    <a:pt x="6595" y="11266"/>
                  </a:lnTo>
                  <a:lnTo>
                    <a:pt x="6546" y="11218"/>
                  </a:lnTo>
                  <a:lnTo>
                    <a:pt x="6473" y="11193"/>
                  </a:lnTo>
                  <a:lnTo>
                    <a:pt x="6400" y="11193"/>
                  </a:lnTo>
                  <a:lnTo>
                    <a:pt x="6327" y="11218"/>
                  </a:lnTo>
                  <a:lnTo>
                    <a:pt x="6254" y="11291"/>
                  </a:lnTo>
                  <a:lnTo>
                    <a:pt x="6205" y="11364"/>
                  </a:lnTo>
                  <a:lnTo>
                    <a:pt x="6181" y="11485"/>
                  </a:lnTo>
                  <a:lnTo>
                    <a:pt x="6157" y="11583"/>
                  </a:lnTo>
                  <a:lnTo>
                    <a:pt x="6084" y="11656"/>
                  </a:lnTo>
                  <a:lnTo>
                    <a:pt x="5986" y="11704"/>
                  </a:lnTo>
                  <a:lnTo>
                    <a:pt x="5767" y="11704"/>
                  </a:lnTo>
                  <a:lnTo>
                    <a:pt x="5670" y="11680"/>
                  </a:lnTo>
                  <a:lnTo>
                    <a:pt x="5573" y="11607"/>
                  </a:lnTo>
                  <a:lnTo>
                    <a:pt x="5475" y="11534"/>
                  </a:lnTo>
                  <a:lnTo>
                    <a:pt x="5427" y="11461"/>
                  </a:lnTo>
                  <a:lnTo>
                    <a:pt x="5378" y="11388"/>
                  </a:lnTo>
                  <a:lnTo>
                    <a:pt x="5305" y="11315"/>
                  </a:lnTo>
                  <a:lnTo>
                    <a:pt x="5232" y="11291"/>
                  </a:lnTo>
                  <a:lnTo>
                    <a:pt x="5159" y="11291"/>
                  </a:lnTo>
                  <a:lnTo>
                    <a:pt x="5062" y="11315"/>
                  </a:lnTo>
                  <a:lnTo>
                    <a:pt x="5013" y="11364"/>
                  </a:lnTo>
                  <a:lnTo>
                    <a:pt x="4964" y="11412"/>
                  </a:lnTo>
                  <a:lnTo>
                    <a:pt x="4964" y="11510"/>
                  </a:lnTo>
                  <a:lnTo>
                    <a:pt x="4964" y="11607"/>
                  </a:lnTo>
                  <a:lnTo>
                    <a:pt x="4964" y="11680"/>
                  </a:lnTo>
                  <a:lnTo>
                    <a:pt x="4940" y="11729"/>
                  </a:lnTo>
                  <a:lnTo>
                    <a:pt x="4891" y="11777"/>
                  </a:lnTo>
                  <a:lnTo>
                    <a:pt x="4818" y="11826"/>
                  </a:lnTo>
                  <a:lnTo>
                    <a:pt x="4697" y="11850"/>
                  </a:lnTo>
                  <a:lnTo>
                    <a:pt x="4599" y="11826"/>
                  </a:lnTo>
                  <a:lnTo>
                    <a:pt x="4502" y="11753"/>
                  </a:lnTo>
                  <a:lnTo>
                    <a:pt x="4453" y="11656"/>
                  </a:lnTo>
                  <a:lnTo>
                    <a:pt x="4453" y="11607"/>
                  </a:lnTo>
                  <a:lnTo>
                    <a:pt x="4453" y="11558"/>
                  </a:lnTo>
                  <a:lnTo>
                    <a:pt x="4478" y="11437"/>
                  </a:lnTo>
                  <a:lnTo>
                    <a:pt x="4429" y="11364"/>
                  </a:lnTo>
                  <a:lnTo>
                    <a:pt x="4380" y="11291"/>
                  </a:lnTo>
                  <a:lnTo>
                    <a:pt x="4307" y="11266"/>
                  </a:lnTo>
                  <a:lnTo>
                    <a:pt x="4210" y="11242"/>
                  </a:lnTo>
                  <a:lnTo>
                    <a:pt x="4113" y="11266"/>
                  </a:lnTo>
                  <a:lnTo>
                    <a:pt x="4040" y="11339"/>
                  </a:lnTo>
                  <a:lnTo>
                    <a:pt x="3991" y="11412"/>
                  </a:lnTo>
                  <a:lnTo>
                    <a:pt x="3942" y="11510"/>
                  </a:lnTo>
                  <a:lnTo>
                    <a:pt x="3894" y="11607"/>
                  </a:lnTo>
                  <a:lnTo>
                    <a:pt x="3796" y="11680"/>
                  </a:lnTo>
                  <a:lnTo>
                    <a:pt x="3723" y="11753"/>
                  </a:lnTo>
                  <a:lnTo>
                    <a:pt x="3529" y="11850"/>
                  </a:lnTo>
                  <a:lnTo>
                    <a:pt x="3431" y="11875"/>
                  </a:lnTo>
                  <a:lnTo>
                    <a:pt x="3310" y="11899"/>
                  </a:lnTo>
                  <a:lnTo>
                    <a:pt x="3261" y="11899"/>
                  </a:lnTo>
                  <a:lnTo>
                    <a:pt x="3212" y="11875"/>
                  </a:lnTo>
                  <a:lnTo>
                    <a:pt x="3139" y="11826"/>
                  </a:lnTo>
                  <a:lnTo>
                    <a:pt x="3115" y="11729"/>
                  </a:lnTo>
                  <a:lnTo>
                    <a:pt x="3066" y="11631"/>
                  </a:lnTo>
                  <a:lnTo>
                    <a:pt x="3018" y="11461"/>
                  </a:lnTo>
                  <a:lnTo>
                    <a:pt x="2993" y="11388"/>
                  </a:lnTo>
                  <a:lnTo>
                    <a:pt x="2969" y="11388"/>
                  </a:lnTo>
                  <a:lnTo>
                    <a:pt x="2969" y="11364"/>
                  </a:lnTo>
                  <a:lnTo>
                    <a:pt x="2945" y="11339"/>
                  </a:lnTo>
                  <a:lnTo>
                    <a:pt x="2896" y="11315"/>
                  </a:lnTo>
                  <a:lnTo>
                    <a:pt x="2847" y="11315"/>
                  </a:lnTo>
                  <a:lnTo>
                    <a:pt x="2799" y="11339"/>
                  </a:lnTo>
                  <a:lnTo>
                    <a:pt x="2750" y="11364"/>
                  </a:lnTo>
                  <a:lnTo>
                    <a:pt x="2701" y="11461"/>
                  </a:lnTo>
                  <a:lnTo>
                    <a:pt x="2677" y="11583"/>
                  </a:lnTo>
                  <a:lnTo>
                    <a:pt x="2677" y="11802"/>
                  </a:lnTo>
                  <a:lnTo>
                    <a:pt x="2701" y="11923"/>
                  </a:lnTo>
                  <a:lnTo>
                    <a:pt x="2726" y="12021"/>
                  </a:lnTo>
                  <a:lnTo>
                    <a:pt x="2799" y="12093"/>
                  </a:lnTo>
                  <a:lnTo>
                    <a:pt x="2847" y="12191"/>
                  </a:lnTo>
                  <a:lnTo>
                    <a:pt x="2945" y="12264"/>
                  </a:lnTo>
                  <a:lnTo>
                    <a:pt x="3042" y="12312"/>
                  </a:lnTo>
                  <a:lnTo>
                    <a:pt x="3188" y="12361"/>
                  </a:lnTo>
                  <a:lnTo>
                    <a:pt x="3480" y="12361"/>
                  </a:lnTo>
                  <a:lnTo>
                    <a:pt x="3626" y="12337"/>
                  </a:lnTo>
                  <a:lnTo>
                    <a:pt x="3748" y="12288"/>
                  </a:lnTo>
                  <a:lnTo>
                    <a:pt x="3869" y="12215"/>
                  </a:lnTo>
                  <a:lnTo>
                    <a:pt x="4015" y="12142"/>
                  </a:lnTo>
                  <a:lnTo>
                    <a:pt x="4113" y="12045"/>
                  </a:lnTo>
                  <a:lnTo>
                    <a:pt x="4259" y="12166"/>
                  </a:lnTo>
                  <a:lnTo>
                    <a:pt x="4405" y="12239"/>
                  </a:lnTo>
                  <a:lnTo>
                    <a:pt x="4575" y="12288"/>
                  </a:lnTo>
                  <a:lnTo>
                    <a:pt x="4745" y="12312"/>
                  </a:lnTo>
                  <a:lnTo>
                    <a:pt x="4916" y="12288"/>
                  </a:lnTo>
                  <a:lnTo>
                    <a:pt x="5086" y="12239"/>
                  </a:lnTo>
                  <a:lnTo>
                    <a:pt x="5232" y="12142"/>
                  </a:lnTo>
                  <a:lnTo>
                    <a:pt x="5354" y="12021"/>
                  </a:lnTo>
                  <a:lnTo>
                    <a:pt x="5475" y="12069"/>
                  </a:lnTo>
                  <a:lnTo>
                    <a:pt x="5597" y="12118"/>
                  </a:lnTo>
                  <a:lnTo>
                    <a:pt x="5743" y="12142"/>
                  </a:lnTo>
                  <a:lnTo>
                    <a:pt x="5889" y="12166"/>
                  </a:lnTo>
                  <a:lnTo>
                    <a:pt x="6011" y="12166"/>
                  </a:lnTo>
                  <a:lnTo>
                    <a:pt x="6157" y="12142"/>
                  </a:lnTo>
                  <a:lnTo>
                    <a:pt x="6278" y="12093"/>
                  </a:lnTo>
                  <a:lnTo>
                    <a:pt x="6376" y="12045"/>
                  </a:lnTo>
                  <a:lnTo>
                    <a:pt x="6546" y="12142"/>
                  </a:lnTo>
                  <a:lnTo>
                    <a:pt x="6716" y="12239"/>
                  </a:lnTo>
                  <a:lnTo>
                    <a:pt x="6862" y="12288"/>
                  </a:lnTo>
                  <a:lnTo>
                    <a:pt x="7008" y="12312"/>
                  </a:lnTo>
                  <a:lnTo>
                    <a:pt x="7154" y="12288"/>
                  </a:lnTo>
                  <a:lnTo>
                    <a:pt x="7276" y="12264"/>
                  </a:lnTo>
                  <a:lnTo>
                    <a:pt x="7398" y="12191"/>
                  </a:lnTo>
                  <a:lnTo>
                    <a:pt x="7519" y="12118"/>
                  </a:lnTo>
                  <a:lnTo>
                    <a:pt x="7763" y="11948"/>
                  </a:lnTo>
                  <a:lnTo>
                    <a:pt x="7836" y="12021"/>
                  </a:lnTo>
                  <a:lnTo>
                    <a:pt x="7909" y="12093"/>
                  </a:lnTo>
                  <a:lnTo>
                    <a:pt x="8030" y="12142"/>
                  </a:lnTo>
                  <a:lnTo>
                    <a:pt x="8347" y="12142"/>
                  </a:lnTo>
                  <a:lnTo>
                    <a:pt x="8493" y="12118"/>
                  </a:lnTo>
                  <a:lnTo>
                    <a:pt x="8663" y="12045"/>
                  </a:lnTo>
                  <a:lnTo>
                    <a:pt x="8785" y="11948"/>
                  </a:lnTo>
                  <a:lnTo>
                    <a:pt x="8882" y="12021"/>
                  </a:lnTo>
                  <a:lnTo>
                    <a:pt x="8955" y="12093"/>
                  </a:lnTo>
                  <a:lnTo>
                    <a:pt x="9174" y="12191"/>
                  </a:lnTo>
                  <a:lnTo>
                    <a:pt x="9320" y="12239"/>
                  </a:lnTo>
                  <a:lnTo>
                    <a:pt x="9466" y="12264"/>
                  </a:lnTo>
                  <a:lnTo>
                    <a:pt x="9588" y="12239"/>
                  </a:lnTo>
                  <a:lnTo>
                    <a:pt x="9709" y="12215"/>
                  </a:lnTo>
                  <a:lnTo>
                    <a:pt x="9831" y="12166"/>
                  </a:lnTo>
                  <a:lnTo>
                    <a:pt x="9952" y="12093"/>
                  </a:lnTo>
                  <a:lnTo>
                    <a:pt x="10147" y="11899"/>
                  </a:lnTo>
                  <a:lnTo>
                    <a:pt x="10269" y="12021"/>
                  </a:lnTo>
                  <a:lnTo>
                    <a:pt x="10415" y="12093"/>
                  </a:lnTo>
                  <a:lnTo>
                    <a:pt x="10561" y="12142"/>
                  </a:lnTo>
                  <a:lnTo>
                    <a:pt x="10755" y="12166"/>
                  </a:lnTo>
                  <a:lnTo>
                    <a:pt x="10926" y="12191"/>
                  </a:lnTo>
                  <a:lnTo>
                    <a:pt x="11096" y="12166"/>
                  </a:lnTo>
                  <a:lnTo>
                    <a:pt x="11266" y="12093"/>
                  </a:lnTo>
                  <a:lnTo>
                    <a:pt x="11412" y="12021"/>
                  </a:lnTo>
                  <a:lnTo>
                    <a:pt x="11558" y="12093"/>
                  </a:lnTo>
                  <a:lnTo>
                    <a:pt x="11704" y="12142"/>
                  </a:lnTo>
                  <a:lnTo>
                    <a:pt x="12045" y="12142"/>
                  </a:lnTo>
                  <a:lnTo>
                    <a:pt x="12215" y="12118"/>
                  </a:lnTo>
                  <a:lnTo>
                    <a:pt x="12410" y="12069"/>
                  </a:lnTo>
                  <a:lnTo>
                    <a:pt x="12580" y="11996"/>
                  </a:lnTo>
                  <a:lnTo>
                    <a:pt x="12726" y="11899"/>
                  </a:lnTo>
                  <a:lnTo>
                    <a:pt x="12799" y="11948"/>
                  </a:lnTo>
                  <a:lnTo>
                    <a:pt x="12921" y="11972"/>
                  </a:lnTo>
                  <a:lnTo>
                    <a:pt x="13043" y="11972"/>
                  </a:lnTo>
                  <a:lnTo>
                    <a:pt x="13164" y="11948"/>
                  </a:lnTo>
                  <a:lnTo>
                    <a:pt x="13237" y="11899"/>
                  </a:lnTo>
                  <a:lnTo>
                    <a:pt x="13286" y="11850"/>
                  </a:lnTo>
                  <a:lnTo>
                    <a:pt x="13310" y="11777"/>
                  </a:lnTo>
                  <a:lnTo>
                    <a:pt x="13310" y="11704"/>
                  </a:lnTo>
                  <a:lnTo>
                    <a:pt x="13286" y="11631"/>
                  </a:lnTo>
                  <a:lnTo>
                    <a:pt x="13262" y="11583"/>
                  </a:lnTo>
                  <a:lnTo>
                    <a:pt x="13189" y="11558"/>
                  </a:lnTo>
                  <a:lnTo>
                    <a:pt x="13116" y="11534"/>
                  </a:lnTo>
                  <a:lnTo>
                    <a:pt x="13043" y="11558"/>
                  </a:lnTo>
                  <a:lnTo>
                    <a:pt x="12970" y="11534"/>
                  </a:lnTo>
                  <a:lnTo>
                    <a:pt x="12897" y="11437"/>
                  </a:lnTo>
                  <a:lnTo>
                    <a:pt x="12799" y="11388"/>
                  </a:lnTo>
                  <a:lnTo>
                    <a:pt x="12751" y="11364"/>
                  </a:lnTo>
                  <a:lnTo>
                    <a:pt x="12702" y="11364"/>
                  </a:lnTo>
                  <a:lnTo>
                    <a:pt x="12653" y="11388"/>
                  </a:lnTo>
                  <a:lnTo>
                    <a:pt x="12605" y="11437"/>
                  </a:lnTo>
                  <a:lnTo>
                    <a:pt x="12532" y="11485"/>
                  </a:lnTo>
                  <a:lnTo>
                    <a:pt x="12410" y="11558"/>
                  </a:lnTo>
                  <a:lnTo>
                    <a:pt x="12264" y="11631"/>
                  </a:lnTo>
                  <a:lnTo>
                    <a:pt x="12094" y="11704"/>
                  </a:lnTo>
                  <a:lnTo>
                    <a:pt x="11948" y="11729"/>
                  </a:lnTo>
                  <a:lnTo>
                    <a:pt x="11753" y="11729"/>
                  </a:lnTo>
                  <a:lnTo>
                    <a:pt x="11729" y="11704"/>
                  </a:lnTo>
                  <a:lnTo>
                    <a:pt x="11704" y="11656"/>
                  </a:lnTo>
                  <a:lnTo>
                    <a:pt x="11680" y="11607"/>
                  </a:lnTo>
                  <a:lnTo>
                    <a:pt x="11704" y="11485"/>
                  </a:lnTo>
                  <a:lnTo>
                    <a:pt x="11704" y="11412"/>
                  </a:lnTo>
                  <a:lnTo>
                    <a:pt x="11656" y="11339"/>
                  </a:lnTo>
                  <a:lnTo>
                    <a:pt x="11607" y="11291"/>
                  </a:lnTo>
                  <a:lnTo>
                    <a:pt x="11534" y="11266"/>
                  </a:lnTo>
                  <a:lnTo>
                    <a:pt x="11461" y="11291"/>
                  </a:lnTo>
                  <a:lnTo>
                    <a:pt x="11388" y="11315"/>
                  </a:lnTo>
                  <a:lnTo>
                    <a:pt x="11315" y="11364"/>
                  </a:lnTo>
                  <a:lnTo>
                    <a:pt x="11291" y="11437"/>
                  </a:lnTo>
                  <a:lnTo>
                    <a:pt x="11266" y="11558"/>
                  </a:lnTo>
                  <a:lnTo>
                    <a:pt x="11218" y="11607"/>
                  </a:lnTo>
                  <a:lnTo>
                    <a:pt x="11169" y="11656"/>
                  </a:lnTo>
                  <a:lnTo>
                    <a:pt x="11047" y="11729"/>
                  </a:lnTo>
                  <a:lnTo>
                    <a:pt x="10901" y="11753"/>
                  </a:lnTo>
                  <a:lnTo>
                    <a:pt x="10755" y="11753"/>
                  </a:lnTo>
                  <a:lnTo>
                    <a:pt x="10609" y="11729"/>
                  </a:lnTo>
                  <a:lnTo>
                    <a:pt x="10488" y="11656"/>
                  </a:lnTo>
                  <a:lnTo>
                    <a:pt x="10463" y="11631"/>
                  </a:lnTo>
                  <a:lnTo>
                    <a:pt x="10439" y="11583"/>
                  </a:lnTo>
                  <a:lnTo>
                    <a:pt x="10439" y="11510"/>
                  </a:lnTo>
                  <a:lnTo>
                    <a:pt x="10463" y="11461"/>
                  </a:lnTo>
                  <a:lnTo>
                    <a:pt x="10512" y="11364"/>
                  </a:lnTo>
                  <a:lnTo>
                    <a:pt x="10488" y="11291"/>
                  </a:lnTo>
                  <a:lnTo>
                    <a:pt x="10463" y="11218"/>
                  </a:lnTo>
                  <a:lnTo>
                    <a:pt x="10390" y="11169"/>
                  </a:lnTo>
                  <a:lnTo>
                    <a:pt x="10317" y="11145"/>
                  </a:lnTo>
                  <a:close/>
                  <a:moveTo>
                    <a:pt x="16498" y="11193"/>
                  </a:moveTo>
                  <a:lnTo>
                    <a:pt x="16498" y="11948"/>
                  </a:lnTo>
                  <a:lnTo>
                    <a:pt x="16255" y="12093"/>
                  </a:lnTo>
                  <a:lnTo>
                    <a:pt x="16011" y="12312"/>
                  </a:lnTo>
                  <a:lnTo>
                    <a:pt x="15792" y="12556"/>
                  </a:lnTo>
                  <a:lnTo>
                    <a:pt x="15598" y="12823"/>
                  </a:lnTo>
                  <a:lnTo>
                    <a:pt x="15598" y="12775"/>
                  </a:lnTo>
                  <a:lnTo>
                    <a:pt x="15598" y="12434"/>
                  </a:lnTo>
                  <a:lnTo>
                    <a:pt x="15622" y="12385"/>
                  </a:lnTo>
                  <a:lnTo>
                    <a:pt x="15914" y="11923"/>
                  </a:lnTo>
                  <a:lnTo>
                    <a:pt x="16060" y="11680"/>
                  </a:lnTo>
                  <a:lnTo>
                    <a:pt x="16206" y="11461"/>
                  </a:lnTo>
                  <a:lnTo>
                    <a:pt x="16352" y="11339"/>
                  </a:lnTo>
                  <a:lnTo>
                    <a:pt x="16498" y="11193"/>
                  </a:lnTo>
                  <a:close/>
                  <a:moveTo>
                    <a:pt x="16498" y="12288"/>
                  </a:moveTo>
                  <a:lnTo>
                    <a:pt x="16498" y="13140"/>
                  </a:lnTo>
                  <a:lnTo>
                    <a:pt x="16303" y="13213"/>
                  </a:lnTo>
                  <a:lnTo>
                    <a:pt x="16157" y="13334"/>
                  </a:lnTo>
                  <a:lnTo>
                    <a:pt x="16011" y="13456"/>
                  </a:lnTo>
                  <a:lnTo>
                    <a:pt x="15890" y="13602"/>
                  </a:lnTo>
                  <a:lnTo>
                    <a:pt x="15719" y="13797"/>
                  </a:lnTo>
                  <a:lnTo>
                    <a:pt x="15573" y="14016"/>
                  </a:lnTo>
                  <a:lnTo>
                    <a:pt x="15573" y="13602"/>
                  </a:lnTo>
                  <a:lnTo>
                    <a:pt x="15792" y="13213"/>
                  </a:lnTo>
                  <a:lnTo>
                    <a:pt x="16036" y="12848"/>
                  </a:lnTo>
                  <a:lnTo>
                    <a:pt x="16255" y="12556"/>
                  </a:lnTo>
                  <a:lnTo>
                    <a:pt x="16498" y="12288"/>
                  </a:lnTo>
                  <a:close/>
                  <a:moveTo>
                    <a:pt x="2847" y="13286"/>
                  </a:moveTo>
                  <a:lnTo>
                    <a:pt x="2799" y="13310"/>
                  </a:lnTo>
                  <a:lnTo>
                    <a:pt x="2774" y="13334"/>
                  </a:lnTo>
                  <a:lnTo>
                    <a:pt x="2580" y="13675"/>
                  </a:lnTo>
                  <a:lnTo>
                    <a:pt x="2507" y="13870"/>
                  </a:lnTo>
                  <a:lnTo>
                    <a:pt x="2458" y="14064"/>
                  </a:lnTo>
                  <a:lnTo>
                    <a:pt x="2434" y="14259"/>
                  </a:lnTo>
                  <a:lnTo>
                    <a:pt x="2458" y="14332"/>
                  </a:lnTo>
                  <a:lnTo>
                    <a:pt x="2507" y="14405"/>
                  </a:lnTo>
                  <a:lnTo>
                    <a:pt x="2555" y="14478"/>
                  </a:lnTo>
                  <a:lnTo>
                    <a:pt x="2628" y="14527"/>
                  </a:lnTo>
                  <a:lnTo>
                    <a:pt x="2750" y="14551"/>
                  </a:lnTo>
                  <a:lnTo>
                    <a:pt x="3018" y="14551"/>
                  </a:lnTo>
                  <a:lnTo>
                    <a:pt x="3164" y="14527"/>
                  </a:lnTo>
                  <a:lnTo>
                    <a:pt x="3285" y="14478"/>
                  </a:lnTo>
                  <a:lnTo>
                    <a:pt x="3431" y="14429"/>
                  </a:lnTo>
                  <a:lnTo>
                    <a:pt x="3699" y="14283"/>
                  </a:lnTo>
                  <a:lnTo>
                    <a:pt x="3942" y="14089"/>
                  </a:lnTo>
                  <a:lnTo>
                    <a:pt x="4015" y="14186"/>
                  </a:lnTo>
                  <a:lnTo>
                    <a:pt x="4137" y="14259"/>
                  </a:lnTo>
                  <a:lnTo>
                    <a:pt x="4234" y="14332"/>
                  </a:lnTo>
                  <a:lnTo>
                    <a:pt x="4380" y="14381"/>
                  </a:lnTo>
                  <a:lnTo>
                    <a:pt x="4551" y="14429"/>
                  </a:lnTo>
                  <a:lnTo>
                    <a:pt x="4867" y="14429"/>
                  </a:lnTo>
                  <a:lnTo>
                    <a:pt x="5037" y="14405"/>
                  </a:lnTo>
                  <a:lnTo>
                    <a:pt x="5183" y="14356"/>
                  </a:lnTo>
                  <a:lnTo>
                    <a:pt x="5329" y="14283"/>
                  </a:lnTo>
                  <a:lnTo>
                    <a:pt x="5475" y="14186"/>
                  </a:lnTo>
                  <a:lnTo>
                    <a:pt x="5597" y="14089"/>
                  </a:lnTo>
                  <a:lnTo>
                    <a:pt x="5719" y="14186"/>
                  </a:lnTo>
                  <a:lnTo>
                    <a:pt x="5889" y="14235"/>
                  </a:lnTo>
                  <a:lnTo>
                    <a:pt x="6084" y="14259"/>
                  </a:lnTo>
                  <a:lnTo>
                    <a:pt x="6278" y="14259"/>
                  </a:lnTo>
                  <a:lnTo>
                    <a:pt x="6814" y="14235"/>
                  </a:lnTo>
                  <a:lnTo>
                    <a:pt x="7325" y="14259"/>
                  </a:lnTo>
                  <a:lnTo>
                    <a:pt x="7665" y="14283"/>
                  </a:lnTo>
                  <a:lnTo>
                    <a:pt x="8030" y="14259"/>
                  </a:lnTo>
                  <a:lnTo>
                    <a:pt x="8225" y="14235"/>
                  </a:lnTo>
                  <a:lnTo>
                    <a:pt x="8395" y="14186"/>
                  </a:lnTo>
                  <a:lnTo>
                    <a:pt x="8541" y="14113"/>
                  </a:lnTo>
                  <a:lnTo>
                    <a:pt x="8687" y="13991"/>
                  </a:lnTo>
                  <a:lnTo>
                    <a:pt x="8712" y="13943"/>
                  </a:lnTo>
                  <a:lnTo>
                    <a:pt x="8712" y="13894"/>
                  </a:lnTo>
                  <a:lnTo>
                    <a:pt x="8687" y="13845"/>
                  </a:lnTo>
                  <a:lnTo>
                    <a:pt x="8639" y="13821"/>
                  </a:lnTo>
                  <a:lnTo>
                    <a:pt x="8420" y="13772"/>
                  </a:lnTo>
                  <a:lnTo>
                    <a:pt x="8225" y="13797"/>
                  </a:lnTo>
                  <a:lnTo>
                    <a:pt x="7787" y="13845"/>
                  </a:lnTo>
                  <a:lnTo>
                    <a:pt x="7373" y="13845"/>
                  </a:lnTo>
                  <a:lnTo>
                    <a:pt x="6935" y="13797"/>
                  </a:lnTo>
                  <a:lnTo>
                    <a:pt x="6716" y="13797"/>
                  </a:lnTo>
                  <a:lnTo>
                    <a:pt x="6376" y="13821"/>
                  </a:lnTo>
                  <a:lnTo>
                    <a:pt x="6059" y="13821"/>
                  </a:lnTo>
                  <a:lnTo>
                    <a:pt x="5962" y="13797"/>
                  </a:lnTo>
                  <a:lnTo>
                    <a:pt x="5938" y="13797"/>
                  </a:lnTo>
                  <a:lnTo>
                    <a:pt x="5938" y="13772"/>
                  </a:lnTo>
                  <a:lnTo>
                    <a:pt x="5962" y="13699"/>
                  </a:lnTo>
                  <a:lnTo>
                    <a:pt x="5938" y="13602"/>
                  </a:lnTo>
                  <a:lnTo>
                    <a:pt x="5913" y="13553"/>
                  </a:lnTo>
                  <a:lnTo>
                    <a:pt x="5865" y="13480"/>
                  </a:lnTo>
                  <a:lnTo>
                    <a:pt x="5816" y="13456"/>
                  </a:lnTo>
                  <a:lnTo>
                    <a:pt x="5743" y="13432"/>
                  </a:lnTo>
                  <a:lnTo>
                    <a:pt x="5670" y="13456"/>
                  </a:lnTo>
                  <a:lnTo>
                    <a:pt x="5597" y="13505"/>
                  </a:lnTo>
                  <a:lnTo>
                    <a:pt x="5354" y="13748"/>
                  </a:lnTo>
                  <a:lnTo>
                    <a:pt x="5062" y="13943"/>
                  </a:lnTo>
                  <a:lnTo>
                    <a:pt x="4964" y="13991"/>
                  </a:lnTo>
                  <a:lnTo>
                    <a:pt x="4818" y="14016"/>
                  </a:lnTo>
                  <a:lnTo>
                    <a:pt x="4672" y="14016"/>
                  </a:lnTo>
                  <a:lnTo>
                    <a:pt x="4526" y="13991"/>
                  </a:lnTo>
                  <a:lnTo>
                    <a:pt x="4405" y="13943"/>
                  </a:lnTo>
                  <a:lnTo>
                    <a:pt x="4307" y="13870"/>
                  </a:lnTo>
                  <a:lnTo>
                    <a:pt x="4283" y="13821"/>
                  </a:lnTo>
                  <a:lnTo>
                    <a:pt x="4283" y="13748"/>
                  </a:lnTo>
                  <a:lnTo>
                    <a:pt x="4283" y="13675"/>
                  </a:lnTo>
                  <a:lnTo>
                    <a:pt x="4307" y="13578"/>
                  </a:lnTo>
                  <a:lnTo>
                    <a:pt x="4307" y="13505"/>
                  </a:lnTo>
                  <a:lnTo>
                    <a:pt x="4307" y="13432"/>
                  </a:lnTo>
                  <a:lnTo>
                    <a:pt x="4259" y="13383"/>
                  </a:lnTo>
                  <a:lnTo>
                    <a:pt x="4186" y="13334"/>
                  </a:lnTo>
                  <a:lnTo>
                    <a:pt x="4113" y="13310"/>
                  </a:lnTo>
                  <a:lnTo>
                    <a:pt x="4040" y="13334"/>
                  </a:lnTo>
                  <a:lnTo>
                    <a:pt x="3967" y="13359"/>
                  </a:lnTo>
                  <a:lnTo>
                    <a:pt x="3918" y="13432"/>
                  </a:lnTo>
                  <a:lnTo>
                    <a:pt x="3845" y="13529"/>
                  </a:lnTo>
                  <a:lnTo>
                    <a:pt x="3772" y="13602"/>
                  </a:lnTo>
                  <a:lnTo>
                    <a:pt x="3602" y="13772"/>
                  </a:lnTo>
                  <a:lnTo>
                    <a:pt x="3407" y="13918"/>
                  </a:lnTo>
                  <a:lnTo>
                    <a:pt x="3212" y="14016"/>
                  </a:lnTo>
                  <a:lnTo>
                    <a:pt x="3091" y="14089"/>
                  </a:lnTo>
                  <a:lnTo>
                    <a:pt x="2945" y="14113"/>
                  </a:lnTo>
                  <a:lnTo>
                    <a:pt x="2896" y="14113"/>
                  </a:lnTo>
                  <a:lnTo>
                    <a:pt x="2847" y="14089"/>
                  </a:lnTo>
                  <a:lnTo>
                    <a:pt x="2847" y="14016"/>
                  </a:lnTo>
                  <a:lnTo>
                    <a:pt x="2847" y="13918"/>
                  </a:lnTo>
                  <a:lnTo>
                    <a:pt x="2969" y="13456"/>
                  </a:lnTo>
                  <a:lnTo>
                    <a:pt x="2969" y="13407"/>
                  </a:lnTo>
                  <a:lnTo>
                    <a:pt x="2969" y="13359"/>
                  </a:lnTo>
                  <a:lnTo>
                    <a:pt x="2920" y="13310"/>
                  </a:lnTo>
                  <a:lnTo>
                    <a:pt x="2872" y="13286"/>
                  </a:lnTo>
                  <a:close/>
                  <a:moveTo>
                    <a:pt x="16498" y="13286"/>
                  </a:moveTo>
                  <a:lnTo>
                    <a:pt x="16474" y="14137"/>
                  </a:lnTo>
                  <a:lnTo>
                    <a:pt x="16425" y="14137"/>
                  </a:lnTo>
                  <a:lnTo>
                    <a:pt x="16328" y="14210"/>
                  </a:lnTo>
                  <a:lnTo>
                    <a:pt x="16206" y="14283"/>
                  </a:lnTo>
                  <a:lnTo>
                    <a:pt x="15987" y="14478"/>
                  </a:lnTo>
                  <a:lnTo>
                    <a:pt x="15792" y="14697"/>
                  </a:lnTo>
                  <a:lnTo>
                    <a:pt x="15622" y="14916"/>
                  </a:lnTo>
                  <a:lnTo>
                    <a:pt x="15525" y="15038"/>
                  </a:lnTo>
                  <a:lnTo>
                    <a:pt x="15549" y="14673"/>
                  </a:lnTo>
                  <a:lnTo>
                    <a:pt x="15573" y="14673"/>
                  </a:lnTo>
                  <a:lnTo>
                    <a:pt x="15695" y="14502"/>
                  </a:lnTo>
                  <a:lnTo>
                    <a:pt x="15817" y="14332"/>
                  </a:lnTo>
                  <a:lnTo>
                    <a:pt x="16011" y="13967"/>
                  </a:lnTo>
                  <a:lnTo>
                    <a:pt x="16230" y="13602"/>
                  </a:lnTo>
                  <a:lnTo>
                    <a:pt x="16352" y="13432"/>
                  </a:lnTo>
                  <a:lnTo>
                    <a:pt x="16498" y="13286"/>
                  </a:lnTo>
                  <a:close/>
                  <a:moveTo>
                    <a:pt x="16474" y="14332"/>
                  </a:moveTo>
                  <a:lnTo>
                    <a:pt x="16449" y="15208"/>
                  </a:lnTo>
                  <a:lnTo>
                    <a:pt x="16352" y="15232"/>
                  </a:lnTo>
                  <a:lnTo>
                    <a:pt x="16230" y="15305"/>
                  </a:lnTo>
                  <a:lnTo>
                    <a:pt x="15987" y="15500"/>
                  </a:lnTo>
                  <a:lnTo>
                    <a:pt x="15768" y="15719"/>
                  </a:lnTo>
                  <a:lnTo>
                    <a:pt x="15622" y="15889"/>
                  </a:lnTo>
                  <a:lnTo>
                    <a:pt x="15476" y="16035"/>
                  </a:lnTo>
                  <a:lnTo>
                    <a:pt x="15476" y="15743"/>
                  </a:lnTo>
                  <a:lnTo>
                    <a:pt x="15549" y="15695"/>
                  </a:lnTo>
                  <a:lnTo>
                    <a:pt x="15598" y="15646"/>
                  </a:lnTo>
                  <a:lnTo>
                    <a:pt x="15671" y="15500"/>
                  </a:lnTo>
                  <a:lnTo>
                    <a:pt x="15817" y="15257"/>
                  </a:lnTo>
                  <a:lnTo>
                    <a:pt x="16011" y="15013"/>
                  </a:lnTo>
                  <a:lnTo>
                    <a:pt x="16279" y="14697"/>
                  </a:lnTo>
                  <a:lnTo>
                    <a:pt x="16376" y="14502"/>
                  </a:lnTo>
                  <a:lnTo>
                    <a:pt x="16474" y="14332"/>
                  </a:lnTo>
                  <a:close/>
                  <a:moveTo>
                    <a:pt x="16449" y="15622"/>
                  </a:moveTo>
                  <a:lnTo>
                    <a:pt x="16425" y="16376"/>
                  </a:lnTo>
                  <a:lnTo>
                    <a:pt x="16328" y="16425"/>
                  </a:lnTo>
                  <a:lnTo>
                    <a:pt x="16230" y="16522"/>
                  </a:lnTo>
                  <a:lnTo>
                    <a:pt x="16036" y="16692"/>
                  </a:lnTo>
                  <a:lnTo>
                    <a:pt x="15719" y="17082"/>
                  </a:lnTo>
                  <a:lnTo>
                    <a:pt x="15427" y="17422"/>
                  </a:lnTo>
                  <a:lnTo>
                    <a:pt x="15427" y="17106"/>
                  </a:lnTo>
                  <a:lnTo>
                    <a:pt x="15452" y="16960"/>
                  </a:lnTo>
                  <a:lnTo>
                    <a:pt x="15452" y="16887"/>
                  </a:lnTo>
                  <a:lnTo>
                    <a:pt x="15476" y="16765"/>
                  </a:lnTo>
                  <a:lnTo>
                    <a:pt x="15525" y="16644"/>
                  </a:lnTo>
                  <a:lnTo>
                    <a:pt x="15598" y="16522"/>
                  </a:lnTo>
                  <a:lnTo>
                    <a:pt x="15695" y="16400"/>
                  </a:lnTo>
                  <a:lnTo>
                    <a:pt x="15890" y="16181"/>
                  </a:lnTo>
                  <a:lnTo>
                    <a:pt x="16060" y="15987"/>
                  </a:lnTo>
                  <a:lnTo>
                    <a:pt x="16255" y="15816"/>
                  </a:lnTo>
                  <a:lnTo>
                    <a:pt x="16449" y="15622"/>
                  </a:lnTo>
                  <a:close/>
                  <a:moveTo>
                    <a:pt x="16401" y="16984"/>
                  </a:moveTo>
                  <a:lnTo>
                    <a:pt x="16401" y="17641"/>
                  </a:lnTo>
                  <a:lnTo>
                    <a:pt x="16157" y="17763"/>
                  </a:lnTo>
                  <a:lnTo>
                    <a:pt x="15938" y="17933"/>
                  </a:lnTo>
                  <a:lnTo>
                    <a:pt x="15719" y="18104"/>
                  </a:lnTo>
                  <a:lnTo>
                    <a:pt x="15549" y="18323"/>
                  </a:lnTo>
                  <a:lnTo>
                    <a:pt x="15403" y="18493"/>
                  </a:lnTo>
                  <a:lnTo>
                    <a:pt x="15403" y="18347"/>
                  </a:lnTo>
                  <a:lnTo>
                    <a:pt x="15452" y="18298"/>
                  </a:lnTo>
                  <a:lnTo>
                    <a:pt x="15476" y="18250"/>
                  </a:lnTo>
                  <a:lnTo>
                    <a:pt x="15525" y="18104"/>
                  </a:lnTo>
                  <a:lnTo>
                    <a:pt x="15598" y="17982"/>
                  </a:lnTo>
                  <a:lnTo>
                    <a:pt x="15768" y="17714"/>
                  </a:lnTo>
                  <a:lnTo>
                    <a:pt x="15963" y="17471"/>
                  </a:lnTo>
                  <a:lnTo>
                    <a:pt x="16157" y="17252"/>
                  </a:lnTo>
                  <a:lnTo>
                    <a:pt x="16401" y="16984"/>
                  </a:lnTo>
                  <a:close/>
                  <a:moveTo>
                    <a:pt x="14405" y="1533"/>
                  </a:moveTo>
                  <a:lnTo>
                    <a:pt x="14722" y="1558"/>
                  </a:lnTo>
                  <a:lnTo>
                    <a:pt x="14819" y="1582"/>
                  </a:lnTo>
                  <a:lnTo>
                    <a:pt x="14892" y="1606"/>
                  </a:lnTo>
                  <a:lnTo>
                    <a:pt x="14965" y="1655"/>
                  </a:lnTo>
                  <a:lnTo>
                    <a:pt x="14965" y="1874"/>
                  </a:lnTo>
                  <a:lnTo>
                    <a:pt x="14989" y="2093"/>
                  </a:lnTo>
                  <a:lnTo>
                    <a:pt x="15062" y="2531"/>
                  </a:lnTo>
                  <a:lnTo>
                    <a:pt x="15062" y="3188"/>
                  </a:lnTo>
                  <a:lnTo>
                    <a:pt x="15038" y="3821"/>
                  </a:lnTo>
                  <a:lnTo>
                    <a:pt x="15014" y="5183"/>
                  </a:lnTo>
                  <a:lnTo>
                    <a:pt x="15014" y="6546"/>
                  </a:lnTo>
                  <a:lnTo>
                    <a:pt x="15038" y="9563"/>
                  </a:lnTo>
                  <a:lnTo>
                    <a:pt x="15038" y="12580"/>
                  </a:lnTo>
                  <a:lnTo>
                    <a:pt x="15038" y="13651"/>
                  </a:lnTo>
                  <a:lnTo>
                    <a:pt x="14989" y="14697"/>
                  </a:lnTo>
                  <a:lnTo>
                    <a:pt x="14941" y="15768"/>
                  </a:lnTo>
                  <a:lnTo>
                    <a:pt x="14892" y="16814"/>
                  </a:lnTo>
                  <a:lnTo>
                    <a:pt x="14868" y="18420"/>
                  </a:lnTo>
                  <a:lnTo>
                    <a:pt x="14843" y="19077"/>
                  </a:lnTo>
                  <a:lnTo>
                    <a:pt x="14843" y="19296"/>
                  </a:lnTo>
                  <a:lnTo>
                    <a:pt x="14819" y="19393"/>
                  </a:lnTo>
                  <a:lnTo>
                    <a:pt x="14868" y="19296"/>
                  </a:lnTo>
                  <a:lnTo>
                    <a:pt x="14843" y="19369"/>
                  </a:lnTo>
                  <a:lnTo>
                    <a:pt x="14843" y="19442"/>
                  </a:lnTo>
                  <a:lnTo>
                    <a:pt x="14503" y="19491"/>
                  </a:lnTo>
                  <a:lnTo>
                    <a:pt x="13505" y="19491"/>
                  </a:lnTo>
                  <a:lnTo>
                    <a:pt x="12580" y="19515"/>
                  </a:lnTo>
                  <a:lnTo>
                    <a:pt x="11680" y="19539"/>
                  </a:lnTo>
                  <a:lnTo>
                    <a:pt x="9636" y="19466"/>
                  </a:lnTo>
                  <a:lnTo>
                    <a:pt x="7592" y="19418"/>
                  </a:lnTo>
                  <a:lnTo>
                    <a:pt x="6570" y="19393"/>
                  </a:lnTo>
                  <a:lnTo>
                    <a:pt x="2653" y="19393"/>
                  </a:lnTo>
                  <a:lnTo>
                    <a:pt x="1777" y="19466"/>
                  </a:lnTo>
                  <a:lnTo>
                    <a:pt x="1266" y="19491"/>
                  </a:lnTo>
                  <a:lnTo>
                    <a:pt x="731" y="19515"/>
                  </a:lnTo>
                  <a:lnTo>
                    <a:pt x="731" y="19491"/>
                  </a:lnTo>
                  <a:lnTo>
                    <a:pt x="682" y="18955"/>
                  </a:lnTo>
                  <a:lnTo>
                    <a:pt x="658" y="18420"/>
                  </a:lnTo>
                  <a:lnTo>
                    <a:pt x="633" y="17349"/>
                  </a:lnTo>
                  <a:lnTo>
                    <a:pt x="658" y="16279"/>
                  </a:lnTo>
                  <a:lnTo>
                    <a:pt x="633" y="15743"/>
                  </a:lnTo>
                  <a:lnTo>
                    <a:pt x="609" y="15208"/>
                  </a:lnTo>
                  <a:lnTo>
                    <a:pt x="560" y="14648"/>
                  </a:lnTo>
                  <a:lnTo>
                    <a:pt x="560" y="14113"/>
                  </a:lnTo>
                  <a:lnTo>
                    <a:pt x="560" y="13553"/>
                  </a:lnTo>
                  <a:lnTo>
                    <a:pt x="560" y="13018"/>
                  </a:lnTo>
                  <a:lnTo>
                    <a:pt x="633" y="11923"/>
                  </a:lnTo>
                  <a:lnTo>
                    <a:pt x="682" y="10828"/>
                  </a:lnTo>
                  <a:lnTo>
                    <a:pt x="731" y="9685"/>
                  </a:lnTo>
                  <a:lnTo>
                    <a:pt x="731" y="8541"/>
                  </a:lnTo>
                  <a:lnTo>
                    <a:pt x="682" y="7422"/>
                  </a:lnTo>
                  <a:lnTo>
                    <a:pt x="658" y="6278"/>
                  </a:lnTo>
                  <a:lnTo>
                    <a:pt x="585" y="4015"/>
                  </a:lnTo>
                  <a:lnTo>
                    <a:pt x="560" y="2847"/>
                  </a:lnTo>
                  <a:lnTo>
                    <a:pt x="560" y="2239"/>
                  </a:lnTo>
                  <a:lnTo>
                    <a:pt x="512" y="1655"/>
                  </a:lnTo>
                  <a:lnTo>
                    <a:pt x="852" y="1679"/>
                  </a:lnTo>
                  <a:lnTo>
                    <a:pt x="1193" y="1704"/>
                  </a:lnTo>
                  <a:lnTo>
                    <a:pt x="1874" y="1679"/>
                  </a:lnTo>
                  <a:lnTo>
                    <a:pt x="1874" y="1679"/>
                  </a:lnTo>
                  <a:lnTo>
                    <a:pt x="1753" y="1850"/>
                  </a:lnTo>
                  <a:lnTo>
                    <a:pt x="1631" y="2020"/>
                  </a:lnTo>
                  <a:lnTo>
                    <a:pt x="1558" y="2190"/>
                  </a:lnTo>
                  <a:lnTo>
                    <a:pt x="1534" y="2409"/>
                  </a:lnTo>
                  <a:lnTo>
                    <a:pt x="1534" y="2507"/>
                  </a:lnTo>
                  <a:lnTo>
                    <a:pt x="1558" y="2628"/>
                  </a:lnTo>
                  <a:lnTo>
                    <a:pt x="1607" y="2872"/>
                  </a:lnTo>
                  <a:lnTo>
                    <a:pt x="1728" y="3066"/>
                  </a:lnTo>
                  <a:lnTo>
                    <a:pt x="1874" y="3261"/>
                  </a:lnTo>
                  <a:lnTo>
                    <a:pt x="2069" y="3407"/>
                  </a:lnTo>
                  <a:lnTo>
                    <a:pt x="2288" y="3529"/>
                  </a:lnTo>
                  <a:lnTo>
                    <a:pt x="2385" y="3553"/>
                  </a:lnTo>
                  <a:lnTo>
                    <a:pt x="2507" y="3577"/>
                  </a:lnTo>
                  <a:lnTo>
                    <a:pt x="2750" y="3577"/>
                  </a:lnTo>
                  <a:lnTo>
                    <a:pt x="2896" y="3529"/>
                  </a:lnTo>
                  <a:lnTo>
                    <a:pt x="3042" y="3480"/>
                  </a:lnTo>
                  <a:lnTo>
                    <a:pt x="3164" y="3407"/>
                  </a:lnTo>
                  <a:lnTo>
                    <a:pt x="3285" y="3310"/>
                  </a:lnTo>
                  <a:lnTo>
                    <a:pt x="3407" y="3188"/>
                  </a:lnTo>
                  <a:lnTo>
                    <a:pt x="3504" y="3066"/>
                  </a:lnTo>
                  <a:lnTo>
                    <a:pt x="3577" y="2945"/>
                  </a:lnTo>
                  <a:lnTo>
                    <a:pt x="3650" y="2799"/>
                  </a:lnTo>
                  <a:lnTo>
                    <a:pt x="3699" y="2653"/>
                  </a:lnTo>
                  <a:lnTo>
                    <a:pt x="3748" y="2482"/>
                  </a:lnTo>
                  <a:lnTo>
                    <a:pt x="3772" y="2336"/>
                  </a:lnTo>
                  <a:lnTo>
                    <a:pt x="3772" y="2190"/>
                  </a:lnTo>
                  <a:lnTo>
                    <a:pt x="3748" y="2044"/>
                  </a:lnTo>
                  <a:lnTo>
                    <a:pt x="3723" y="1923"/>
                  </a:lnTo>
                  <a:lnTo>
                    <a:pt x="3675" y="1801"/>
                  </a:lnTo>
                  <a:lnTo>
                    <a:pt x="3577" y="1679"/>
                  </a:lnTo>
                  <a:lnTo>
                    <a:pt x="5378" y="1679"/>
                  </a:lnTo>
                  <a:lnTo>
                    <a:pt x="5281" y="1777"/>
                  </a:lnTo>
                  <a:lnTo>
                    <a:pt x="5208" y="1874"/>
                  </a:lnTo>
                  <a:lnTo>
                    <a:pt x="5086" y="2069"/>
                  </a:lnTo>
                  <a:lnTo>
                    <a:pt x="5013" y="2288"/>
                  </a:lnTo>
                  <a:lnTo>
                    <a:pt x="4989" y="2507"/>
                  </a:lnTo>
                  <a:lnTo>
                    <a:pt x="5013" y="2726"/>
                  </a:lnTo>
                  <a:lnTo>
                    <a:pt x="5110" y="2920"/>
                  </a:lnTo>
                  <a:lnTo>
                    <a:pt x="5232" y="3091"/>
                  </a:lnTo>
                  <a:lnTo>
                    <a:pt x="5402" y="3261"/>
                  </a:lnTo>
                  <a:lnTo>
                    <a:pt x="5597" y="3358"/>
                  </a:lnTo>
                  <a:lnTo>
                    <a:pt x="5840" y="3431"/>
                  </a:lnTo>
                  <a:lnTo>
                    <a:pt x="6059" y="3456"/>
                  </a:lnTo>
                  <a:lnTo>
                    <a:pt x="6303" y="3431"/>
                  </a:lnTo>
                  <a:lnTo>
                    <a:pt x="6497" y="3358"/>
                  </a:lnTo>
                  <a:lnTo>
                    <a:pt x="6716" y="3237"/>
                  </a:lnTo>
                  <a:lnTo>
                    <a:pt x="6862" y="3091"/>
                  </a:lnTo>
                  <a:lnTo>
                    <a:pt x="7008" y="2896"/>
                  </a:lnTo>
                  <a:lnTo>
                    <a:pt x="7081" y="2653"/>
                  </a:lnTo>
                  <a:lnTo>
                    <a:pt x="7106" y="2531"/>
                  </a:lnTo>
                  <a:lnTo>
                    <a:pt x="7106" y="2409"/>
                  </a:lnTo>
                  <a:lnTo>
                    <a:pt x="7081" y="2142"/>
                  </a:lnTo>
                  <a:lnTo>
                    <a:pt x="7057" y="1996"/>
                  </a:lnTo>
                  <a:lnTo>
                    <a:pt x="7008" y="1874"/>
                  </a:lnTo>
                  <a:lnTo>
                    <a:pt x="6935" y="1777"/>
                  </a:lnTo>
                  <a:lnTo>
                    <a:pt x="6862" y="1679"/>
                  </a:lnTo>
                  <a:lnTo>
                    <a:pt x="8614" y="1631"/>
                  </a:lnTo>
                  <a:lnTo>
                    <a:pt x="8639" y="1631"/>
                  </a:lnTo>
                  <a:lnTo>
                    <a:pt x="8541" y="1801"/>
                  </a:lnTo>
                  <a:lnTo>
                    <a:pt x="8444" y="1971"/>
                  </a:lnTo>
                  <a:lnTo>
                    <a:pt x="8420" y="2142"/>
                  </a:lnTo>
                  <a:lnTo>
                    <a:pt x="8395" y="2336"/>
                  </a:lnTo>
                  <a:lnTo>
                    <a:pt x="8420" y="2458"/>
                  </a:lnTo>
                  <a:lnTo>
                    <a:pt x="8444" y="2580"/>
                  </a:lnTo>
                  <a:lnTo>
                    <a:pt x="8493" y="2677"/>
                  </a:lnTo>
                  <a:lnTo>
                    <a:pt x="8541" y="2774"/>
                  </a:lnTo>
                  <a:lnTo>
                    <a:pt x="8712" y="2969"/>
                  </a:lnTo>
                  <a:lnTo>
                    <a:pt x="8906" y="3115"/>
                  </a:lnTo>
                  <a:lnTo>
                    <a:pt x="9125" y="3237"/>
                  </a:lnTo>
                  <a:lnTo>
                    <a:pt x="9369" y="3310"/>
                  </a:lnTo>
                  <a:lnTo>
                    <a:pt x="9588" y="3310"/>
                  </a:lnTo>
                  <a:lnTo>
                    <a:pt x="9709" y="3285"/>
                  </a:lnTo>
                  <a:lnTo>
                    <a:pt x="9831" y="3237"/>
                  </a:lnTo>
                  <a:lnTo>
                    <a:pt x="9977" y="3139"/>
                  </a:lnTo>
                  <a:lnTo>
                    <a:pt x="10098" y="3018"/>
                  </a:lnTo>
                  <a:lnTo>
                    <a:pt x="10171" y="2872"/>
                  </a:lnTo>
                  <a:lnTo>
                    <a:pt x="10244" y="2701"/>
                  </a:lnTo>
                  <a:lnTo>
                    <a:pt x="10293" y="2507"/>
                  </a:lnTo>
                  <a:lnTo>
                    <a:pt x="10293" y="2336"/>
                  </a:lnTo>
                  <a:lnTo>
                    <a:pt x="10293" y="2142"/>
                  </a:lnTo>
                  <a:lnTo>
                    <a:pt x="10293" y="1971"/>
                  </a:lnTo>
                  <a:lnTo>
                    <a:pt x="10220" y="1777"/>
                  </a:lnTo>
                  <a:lnTo>
                    <a:pt x="10123" y="1582"/>
                  </a:lnTo>
                  <a:lnTo>
                    <a:pt x="11169" y="1558"/>
                  </a:lnTo>
                  <a:lnTo>
                    <a:pt x="12215" y="1533"/>
                  </a:lnTo>
                  <a:lnTo>
                    <a:pt x="12069" y="1631"/>
                  </a:lnTo>
                  <a:lnTo>
                    <a:pt x="11948" y="1728"/>
                  </a:lnTo>
                  <a:lnTo>
                    <a:pt x="11850" y="1850"/>
                  </a:lnTo>
                  <a:lnTo>
                    <a:pt x="11753" y="1996"/>
                  </a:lnTo>
                  <a:lnTo>
                    <a:pt x="11656" y="2190"/>
                  </a:lnTo>
                  <a:lnTo>
                    <a:pt x="11631" y="2409"/>
                  </a:lnTo>
                  <a:lnTo>
                    <a:pt x="11631" y="2604"/>
                  </a:lnTo>
                  <a:lnTo>
                    <a:pt x="11704" y="2799"/>
                  </a:lnTo>
                  <a:lnTo>
                    <a:pt x="11802" y="2969"/>
                  </a:lnTo>
                  <a:lnTo>
                    <a:pt x="11948" y="3115"/>
                  </a:lnTo>
                  <a:lnTo>
                    <a:pt x="12118" y="3237"/>
                  </a:lnTo>
                  <a:lnTo>
                    <a:pt x="12313" y="3310"/>
                  </a:lnTo>
                  <a:lnTo>
                    <a:pt x="12532" y="3358"/>
                  </a:lnTo>
                  <a:lnTo>
                    <a:pt x="12751" y="3383"/>
                  </a:lnTo>
                  <a:lnTo>
                    <a:pt x="12970" y="3358"/>
                  </a:lnTo>
                  <a:lnTo>
                    <a:pt x="13213" y="3310"/>
                  </a:lnTo>
                  <a:lnTo>
                    <a:pt x="13432" y="3237"/>
                  </a:lnTo>
                  <a:lnTo>
                    <a:pt x="13602" y="3115"/>
                  </a:lnTo>
                  <a:lnTo>
                    <a:pt x="13773" y="2969"/>
                  </a:lnTo>
                  <a:lnTo>
                    <a:pt x="13821" y="2872"/>
                  </a:lnTo>
                  <a:lnTo>
                    <a:pt x="13870" y="2774"/>
                  </a:lnTo>
                  <a:lnTo>
                    <a:pt x="13919" y="2628"/>
                  </a:lnTo>
                  <a:lnTo>
                    <a:pt x="13919" y="2458"/>
                  </a:lnTo>
                  <a:lnTo>
                    <a:pt x="13894" y="2288"/>
                  </a:lnTo>
                  <a:lnTo>
                    <a:pt x="13846" y="2117"/>
                  </a:lnTo>
                  <a:lnTo>
                    <a:pt x="13773" y="1947"/>
                  </a:lnTo>
                  <a:lnTo>
                    <a:pt x="13675" y="1801"/>
                  </a:lnTo>
                  <a:lnTo>
                    <a:pt x="13554" y="1655"/>
                  </a:lnTo>
                  <a:lnTo>
                    <a:pt x="13432" y="1558"/>
                  </a:lnTo>
                  <a:lnTo>
                    <a:pt x="13870" y="1533"/>
                  </a:lnTo>
                  <a:close/>
                  <a:moveTo>
                    <a:pt x="2628" y="19904"/>
                  </a:moveTo>
                  <a:lnTo>
                    <a:pt x="2507" y="20002"/>
                  </a:lnTo>
                  <a:lnTo>
                    <a:pt x="2385" y="20099"/>
                  </a:lnTo>
                  <a:lnTo>
                    <a:pt x="2190" y="20318"/>
                  </a:lnTo>
                  <a:lnTo>
                    <a:pt x="1996" y="20464"/>
                  </a:lnTo>
                  <a:lnTo>
                    <a:pt x="1996" y="20196"/>
                  </a:lnTo>
                  <a:lnTo>
                    <a:pt x="1996" y="19953"/>
                  </a:lnTo>
                  <a:lnTo>
                    <a:pt x="2628" y="19904"/>
                  </a:lnTo>
                  <a:close/>
                  <a:moveTo>
                    <a:pt x="16449" y="20220"/>
                  </a:moveTo>
                  <a:lnTo>
                    <a:pt x="16425" y="20658"/>
                  </a:lnTo>
                  <a:lnTo>
                    <a:pt x="16376" y="21121"/>
                  </a:lnTo>
                  <a:lnTo>
                    <a:pt x="16230" y="21145"/>
                  </a:lnTo>
                  <a:lnTo>
                    <a:pt x="16328" y="20683"/>
                  </a:lnTo>
                  <a:lnTo>
                    <a:pt x="16449" y="20220"/>
                  </a:lnTo>
                  <a:close/>
                  <a:moveTo>
                    <a:pt x="16425" y="18955"/>
                  </a:moveTo>
                  <a:lnTo>
                    <a:pt x="16449" y="19880"/>
                  </a:lnTo>
                  <a:lnTo>
                    <a:pt x="16303" y="19977"/>
                  </a:lnTo>
                  <a:lnTo>
                    <a:pt x="16206" y="20099"/>
                  </a:lnTo>
                  <a:lnTo>
                    <a:pt x="16109" y="20245"/>
                  </a:lnTo>
                  <a:lnTo>
                    <a:pt x="16011" y="20415"/>
                  </a:lnTo>
                  <a:lnTo>
                    <a:pt x="15890" y="20780"/>
                  </a:lnTo>
                  <a:lnTo>
                    <a:pt x="15792" y="21194"/>
                  </a:lnTo>
                  <a:lnTo>
                    <a:pt x="15744" y="21194"/>
                  </a:lnTo>
                  <a:lnTo>
                    <a:pt x="15817" y="20926"/>
                  </a:lnTo>
                  <a:lnTo>
                    <a:pt x="15865" y="20658"/>
                  </a:lnTo>
                  <a:lnTo>
                    <a:pt x="15987" y="20172"/>
                  </a:lnTo>
                  <a:lnTo>
                    <a:pt x="16206" y="19564"/>
                  </a:lnTo>
                  <a:lnTo>
                    <a:pt x="16425" y="18955"/>
                  </a:lnTo>
                  <a:close/>
                  <a:moveTo>
                    <a:pt x="16401" y="17787"/>
                  </a:moveTo>
                  <a:lnTo>
                    <a:pt x="16425" y="18517"/>
                  </a:lnTo>
                  <a:lnTo>
                    <a:pt x="16303" y="18663"/>
                  </a:lnTo>
                  <a:lnTo>
                    <a:pt x="16206" y="18834"/>
                  </a:lnTo>
                  <a:lnTo>
                    <a:pt x="16011" y="19174"/>
                  </a:lnTo>
                  <a:lnTo>
                    <a:pt x="15865" y="19564"/>
                  </a:lnTo>
                  <a:lnTo>
                    <a:pt x="15744" y="19929"/>
                  </a:lnTo>
                  <a:lnTo>
                    <a:pt x="15500" y="20537"/>
                  </a:lnTo>
                  <a:lnTo>
                    <a:pt x="15379" y="20877"/>
                  </a:lnTo>
                  <a:lnTo>
                    <a:pt x="15306" y="21218"/>
                  </a:lnTo>
                  <a:lnTo>
                    <a:pt x="14892" y="21242"/>
                  </a:lnTo>
                  <a:lnTo>
                    <a:pt x="15038" y="20926"/>
                  </a:lnTo>
                  <a:lnTo>
                    <a:pt x="15135" y="20585"/>
                  </a:lnTo>
                  <a:lnTo>
                    <a:pt x="15184" y="20220"/>
                  </a:lnTo>
                  <a:lnTo>
                    <a:pt x="15184" y="19856"/>
                  </a:lnTo>
                  <a:lnTo>
                    <a:pt x="15257" y="19831"/>
                  </a:lnTo>
                  <a:lnTo>
                    <a:pt x="15330" y="19807"/>
                  </a:lnTo>
                  <a:lnTo>
                    <a:pt x="15379" y="19758"/>
                  </a:lnTo>
                  <a:lnTo>
                    <a:pt x="15403" y="19710"/>
                  </a:lnTo>
                  <a:lnTo>
                    <a:pt x="15427" y="19661"/>
                  </a:lnTo>
                  <a:lnTo>
                    <a:pt x="15427" y="19539"/>
                  </a:lnTo>
                  <a:lnTo>
                    <a:pt x="15379" y="19418"/>
                  </a:lnTo>
                  <a:lnTo>
                    <a:pt x="15403" y="19296"/>
                  </a:lnTo>
                  <a:lnTo>
                    <a:pt x="15403" y="19150"/>
                  </a:lnTo>
                  <a:lnTo>
                    <a:pt x="15500" y="19053"/>
                  </a:lnTo>
                  <a:lnTo>
                    <a:pt x="15598" y="18931"/>
                  </a:lnTo>
                  <a:lnTo>
                    <a:pt x="15768" y="18663"/>
                  </a:lnTo>
                  <a:lnTo>
                    <a:pt x="16084" y="18225"/>
                  </a:lnTo>
                  <a:lnTo>
                    <a:pt x="16230" y="18006"/>
                  </a:lnTo>
                  <a:lnTo>
                    <a:pt x="16401" y="17787"/>
                  </a:lnTo>
                  <a:close/>
                  <a:moveTo>
                    <a:pt x="3431" y="19904"/>
                  </a:moveTo>
                  <a:lnTo>
                    <a:pt x="3285" y="20002"/>
                  </a:lnTo>
                  <a:lnTo>
                    <a:pt x="3164" y="20123"/>
                  </a:lnTo>
                  <a:lnTo>
                    <a:pt x="2920" y="20342"/>
                  </a:lnTo>
                  <a:lnTo>
                    <a:pt x="2628" y="20683"/>
                  </a:lnTo>
                  <a:lnTo>
                    <a:pt x="2336" y="21023"/>
                  </a:lnTo>
                  <a:lnTo>
                    <a:pt x="2093" y="21291"/>
                  </a:lnTo>
                  <a:lnTo>
                    <a:pt x="2044" y="20902"/>
                  </a:lnTo>
                  <a:lnTo>
                    <a:pt x="2190" y="20853"/>
                  </a:lnTo>
                  <a:lnTo>
                    <a:pt x="2312" y="20756"/>
                  </a:lnTo>
                  <a:lnTo>
                    <a:pt x="2531" y="20585"/>
                  </a:lnTo>
                  <a:lnTo>
                    <a:pt x="2677" y="20464"/>
                  </a:lnTo>
                  <a:lnTo>
                    <a:pt x="2823" y="20318"/>
                  </a:lnTo>
                  <a:lnTo>
                    <a:pt x="2945" y="20172"/>
                  </a:lnTo>
                  <a:lnTo>
                    <a:pt x="2969" y="20075"/>
                  </a:lnTo>
                  <a:lnTo>
                    <a:pt x="2993" y="20002"/>
                  </a:lnTo>
                  <a:lnTo>
                    <a:pt x="2969" y="19953"/>
                  </a:lnTo>
                  <a:lnTo>
                    <a:pt x="2945" y="19904"/>
                  </a:lnTo>
                  <a:close/>
                  <a:moveTo>
                    <a:pt x="10050" y="19977"/>
                  </a:moveTo>
                  <a:lnTo>
                    <a:pt x="9879" y="20148"/>
                  </a:lnTo>
                  <a:lnTo>
                    <a:pt x="9734" y="20293"/>
                  </a:lnTo>
                  <a:lnTo>
                    <a:pt x="9588" y="20537"/>
                  </a:lnTo>
                  <a:lnTo>
                    <a:pt x="9442" y="20756"/>
                  </a:lnTo>
                  <a:lnTo>
                    <a:pt x="9296" y="20975"/>
                  </a:lnTo>
                  <a:lnTo>
                    <a:pt x="9223" y="21072"/>
                  </a:lnTo>
                  <a:lnTo>
                    <a:pt x="9198" y="21194"/>
                  </a:lnTo>
                  <a:lnTo>
                    <a:pt x="9198" y="21242"/>
                  </a:lnTo>
                  <a:lnTo>
                    <a:pt x="9198" y="21291"/>
                  </a:lnTo>
                  <a:lnTo>
                    <a:pt x="8493" y="21291"/>
                  </a:lnTo>
                  <a:lnTo>
                    <a:pt x="8663" y="21072"/>
                  </a:lnTo>
                  <a:lnTo>
                    <a:pt x="8833" y="20853"/>
                  </a:lnTo>
                  <a:lnTo>
                    <a:pt x="9028" y="20537"/>
                  </a:lnTo>
                  <a:lnTo>
                    <a:pt x="9247" y="20245"/>
                  </a:lnTo>
                  <a:lnTo>
                    <a:pt x="9393" y="20099"/>
                  </a:lnTo>
                  <a:lnTo>
                    <a:pt x="9563" y="19977"/>
                  </a:lnTo>
                  <a:close/>
                  <a:moveTo>
                    <a:pt x="10780" y="20002"/>
                  </a:moveTo>
                  <a:lnTo>
                    <a:pt x="10585" y="20342"/>
                  </a:lnTo>
                  <a:lnTo>
                    <a:pt x="10366" y="20731"/>
                  </a:lnTo>
                  <a:lnTo>
                    <a:pt x="10147" y="21145"/>
                  </a:lnTo>
                  <a:lnTo>
                    <a:pt x="10123" y="21218"/>
                  </a:lnTo>
                  <a:lnTo>
                    <a:pt x="10147" y="21291"/>
                  </a:lnTo>
                  <a:lnTo>
                    <a:pt x="9417" y="21291"/>
                  </a:lnTo>
                  <a:lnTo>
                    <a:pt x="9515" y="21242"/>
                  </a:lnTo>
                  <a:lnTo>
                    <a:pt x="9588" y="21169"/>
                  </a:lnTo>
                  <a:lnTo>
                    <a:pt x="9734" y="20975"/>
                  </a:lnTo>
                  <a:lnTo>
                    <a:pt x="9977" y="20610"/>
                  </a:lnTo>
                  <a:lnTo>
                    <a:pt x="10050" y="20512"/>
                  </a:lnTo>
                  <a:lnTo>
                    <a:pt x="10147" y="20415"/>
                  </a:lnTo>
                  <a:lnTo>
                    <a:pt x="10366" y="20220"/>
                  </a:lnTo>
                  <a:lnTo>
                    <a:pt x="10463" y="20123"/>
                  </a:lnTo>
                  <a:lnTo>
                    <a:pt x="10512" y="20002"/>
                  </a:lnTo>
                  <a:close/>
                  <a:moveTo>
                    <a:pt x="11534" y="20026"/>
                  </a:moveTo>
                  <a:lnTo>
                    <a:pt x="11364" y="20269"/>
                  </a:lnTo>
                  <a:lnTo>
                    <a:pt x="11218" y="20512"/>
                  </a:lnTo>
                  <a:lnTo>
                    <a:pt x="11120" y="20683"/>
                  </a:lnTo>
                  <a:lnTo>
                    <a:pt x="11023" y="20877"/>
                  </a:lnTo>
                  <a:lnTo>
                    <a:pt x="10950" y="21096"/>
                  </a:lnTo>
                  <a:lnTo>
                    <a:pt x="10901" y="21291"/>
                  </a:lnTo>
                  <a:lnTo>
                    <a:pt x="10488" y="21291"/>
                  </a:lnTo>
                  <a:lnTo>
                    <a:pt x="10609" y="21145"/>
                  </a:lnTo>
                  <a:lnTo>
                    <a:pt x="10707" y="20975"/>
                  </a:lnTo>
                  <a:lnTo>
                    <a:pt x="10901" y="20658"/>
                  </a:lnTo>
                  <a:lnTo>
                    <a:pt x="11120" y="20342"/>
                  </a:lnTo>
                  <a:lnTo>
                    <a:pt x="11218" y="20196"/>
                  </a:lnTo>
                  <a:lnTo>
                    <a:pt x="11315" y="20026"/>
                  </a:lnTo>
                  <a:close/>
                  <a:moveTo>
                    <a:pt x="14843" y="19953"/>
                  </a:moveTo>
                  <a:lnTo>
                    <a:pt x="14746" y="20220"/>
                  </a:lnTo>
                  <a:lnTo>
                    <a:pt x="14697" y="20512"/>
                  </a:lnTo>
                  <a:lnTo>
                    <a:pt x="14624" y="20780"/>
                  </a:lnTo>
                  <a:lnTo>
                    <a:pt x="14576" y="20926"/>
                  </a:lnTo>
                  <a:lnTo>
                    <a:pt x="14527" y="21048"/>
                  </a:lnTo>
                  <a:lnTo>
                    <a:pt x="14503" y="21121"/>
                  </a:lnTo>
                  <a:lnTo>
                    <a:pt x="14503" y="21169"/>
                  </a:lnTo>
                  <a:lnTo>
                    <a:pt x="14527" y="21267"/>
                  </a:lnTo>
                  <a:lnTo>
                    <a:pt x="14211" y="21291"/>
                  </a:lnTo>
                  <a:lnTo>
                    <a:pt x="14284" y="20999"/>
                  </a:lnTo>
                  <a:lnTo>
                    <a:pt x="14381" y="20658"/>
                  </a:lnTo>
                  <a:lnTo>
                    <a:pt x="14454" y="20293"/>
                  </a:lnTo>
                  <a:lnTo>
                    <a:pt x="14454" y="20123"/>
                  </a:lnTo>
                  <a:lnTo>
                    <a:pt x="14478" y="19977"/>
                  </a:lnTo>
                  <a:lnTo>
                    <a:pt x="14843" y="19953"/>
                  </a:lnTo>
                  <a:close/>
                  <a:moveTo>
                    <a:pt x="12337" y="20026"/>
                  </a:moveTo>
                  <a:lnTo>
                    <a:pt x="12215" y="20220"/>
                  </a:lnTo>
                  <a:lnTo>
                    <a:pt x="12142" y="20391"/>
                  </a:lnTo>
                  <a:lnTo>
                    <a:pt x="11948" y="20829"/>
                  </a:lnTo>
                  <a:lnTo>
                    <a:pt x="11875" y="21072"/>
                  </a:lnTo>
                  <a:lnTo>
                    <a:pt x="11826" y="21315"/>
                  </a:lnTo>
                  <a:lnTo>
                    <a:pt x="11364" y="21291"/>
                  </a:lnTo>
                  <a:lnTo>
                    <a:pt x="11412" y="21121"/>
                  </a:lnTo>
                  <a:lnTo>
                    <a:pt x="11485" y="20950"/>
                  </a:lnTo>
                  <a:lnTo>
                    <a:pt x="11656" y="20634"/>
                  </a:lnTo>
                  <a:lnTo>
                    <a:pt x="11826" y="20342"/>
                  </a:lnTo>
                  <a:lnTo>
                    <a:pt x="11899" y="20196"/>
                  </a:lnTo>
                  <a:lnTo>
                    <a:pt x="11948" y="20026"/>
                  </a:lnTo>
                  <a:close/>
                  <a:moveTo>
                    <a:pt x="13335" y="20002"/>
                  </a:moveTo>
                  <a:lnTo>
                    <a:pt x="13213" y="20148"/>
                  </a:lnTo>
                  <a:lnTo>
                    <a:pt x="13140" y="20293"/>
                  </a:lnTo>
                  <a:lnTo>
                    <a:pt x="12970" y="20585"/>
                  </a:lnTo>
                  <a:lnTo>
                    <a:pt x="12799" y="20950"/>
                  </a:lnTo>
                  <a:lnTo>
                    <a:pt x="12751" y="21121"/>
                  </a:lnTo>
                  <a:lnTo>
                    <a:pt x="12702" y="21315"/>
                  </a:lnTo>
                  <a:lnTo>
                    <a:pt x="12264" y="21315"/>
                  </a:lnTo>
                  <a:lnTo>
                    <a:pt x="12337" y="21023"/>
                  </a:lnTo>
                  <a:lnTo>
                    <a:pt x="12410" y="20756"/>
                  </a:lnTo>
                  <a:lnTo>
                    <a:pt x="12507" y="20366"/>
                  </a:lnTo>
                  <a:lnTo>
                    <a:pt x="12580" y="20172"/>
                  </a:lnTo>
                  <a:lnTo>
                    <a:pt x="12629" y="20075"/>
                  </a:lnTo>
                  <a:lnTo>
                    <a:pt x="12702" y="20026"/>
                  </a:lnTo>
                  <a:lnTo>
                    <a:pt x="13335" y="20002"/>
                  </a:lnTo>
                  <a:close/>
                  <a:moveTo>
                    <a:pt x="14113" y="20002"/>
                  </a:moveTo>
                  <a:lnTo>
                    <a:pt x="14065" y="20196"/>
                  </a:lnTo>
                  <a:lnTo>
                    <a:pt x="14016" y="20366"/>
                  </a:lnTo>
                  <a:lnTo>
                    <a:pt x="13870" y="20804"/>
                  </a:lnTo>
                  <a:lnTo>
                    <a:pt x="13748" y="21242"/>
                  </a:lnTo>
                  <a:lnTo>
                    <a:pt x="13748" y="21291"/>
                  </a:lnTo>
                  <a:lnTo>
                    <a:pt x="13164" y="21315"/>
                  </a:lnTo>
                  <a:lnTo>
                    <a:pt x="13262" y="21023"/>
                  </a:lnTo>
                  <a:lnTo>
                    <a:pt x="13383" y="20731"/>
                  </a:lnTo>
                  <a:lnTo>
                    <a:pt x="13578" y="20391"/>
                  </a:lnTo>
                  <a:lnTo>
                    <a:pt x="13651" y="20196"/>
                  </a:lnTo>
                  <a:lnTo>
                    <a:pt x="13700" y="20002"/>
                  </a:lnTo>
                  <a:close/>
                  <a:moveTo>
                    <a:pt x="8979" y="19953"/>
                  </a:moveTo>
                  <a:lnTo>
                    <a:pt x="8833" y="20148"/>
                  </a:lnTo>
                  <a:lnTo>
                    <a:pt x="8736" y="20318"/>
                  </a:lnTo>
                  <a:lnTo>
                    <a:pt x="8395" y="20804"/>
                  </a:lnTo>
                  <a:lnTo>
                    <a:pt x="8225" y="21048"/>
                  </a:lnTo>
                  <a:lnTo>
                    <a:pt x="8079" y="21315"/>
                  </a:lnTo>
                  <a:lnTo>
                    <a:pt x="7446" y="21340"/>
                  </a:lnTo>
                  <a:lnTo>
                    <a:pt x="7446" y="21340"/>
                  </a:lnTo>
                  <a:lnTo>
                    <a:pt x="7592" y="21194"/>
                  </a:lnTo>
                  <a:lnTo>
                    <a:pt x="7714" y="21023"/>
                  </a:lnTo>
                  <a:lnTo>
                    <a:pt x="7957" y="20683"/>
                  </a:lnTo>
                  <a:lnTo>
                    <a:pt x="8055" y="20561"/>
                  </a:lnTo>
                  <a:lnTo>
                    <a:pt x="8152" y="20464"/>
                  </a:lnTo>
                  <a:lnTo>
                    <a:pt x="8371" y="20293"/>
                  </a:lnTo>
                  <a:lnTo>
                    <a:pt x="8614" y="20123"/>
                  </a:lnTo>
                  <a:lnTo>
                    <a:pt x="8833" y="19953"/>
                  </a:lnTo>
                  <a:close/>
                  <a:moveTo>
                    <a:pt x="5646" y="19929"/>
                  </a:moveTo>
                  <a:lnTo>
                    <a:pt x="5548" y="19977"/>
                  </a:lnTo>
                  <a:lnTo>
                    <a:pt x="4818" y="20658"/>
                  </a:lnTo>
                  <a:lnTo>
                    <a:pt x="4478" y="20975"/>
                  </a:lnTo>
                  <a:lnTo>
                    <a:pt x="4332" y="21145"/>
                  </a:lnTo>
                  <a:lnTo>
                    <a:pt x="4259" y="21242"/>
                  </a:lnTo>
                  <a:lnTo>
                    <a:pt x="4210" y="21340"/>
                  </a:lnTo>
                  <a:lnTo>
                    <a:pt x="4210" y="21364"/>
                  </a:lnTo>
                  <a:lnTo>
                    <a:pt x="4234" y="21364"/>
                  </a:lnTo>
                  <a:lnTo>
                    <a:pt x="4332" y="21340"/>
                  </a:lnTo>
                  <a:lnTo>
                    <a:pt x="4453" y="21291"/>
                  </a:lnTo>
                  <a:lnTo>
                    <a:pt x="4648" y="21194"/>
                  </a:lnTo>
                  <a:lnTo>
                    <a:pt x="5013" y="20926"/>
                  </a:lnTo>
                  <a:lnTo>
                    <a:pt x="5427" y="20610"/>
                  </a:lnTo>
                  <a:lnTo>
                    <a:pt x="5816" y="20245"/>
                  </a:lnTo>
                  <a:lnTo>
                    <a:pt x="5865" y="20172"/>
                  </a:lnTo>
                  <a:lnTo>
                    <a:pt x="5865" y="20075"/>
                  </a:lnTo>
                  <a:lnTo>
                    <a:pt x="5816" y="19977"/>
                  </a:lnTo>
                  <a:lnTo>
                    <a:pt x="5743" y="19929"/>
                  </a:lnTo>
                  <a:close/>
                  <a:moveTo>
                    <a:pt x="8225" y="19929"/>
                  </a:moveTo>
                  <a:lnTo>
                    <a:pt x="7982" y="20123"/>
                  </a:lnTo>
                  <a:lnTo>
                    <a:pt x="7763" y="20342"/>
                  </a:lnTo>
                  <a:lnTo>
                    <a:pt x="7568" y="20585"/>
                  </a:lnTo>
                  <a:lnTo>
                    <a:pt x="7373" y="20829"/>
                  </a:lnTo>
                  <a:lnTo>
                    <a:pt x="7033" y="21364"/>
                  </a:lnTo>
                  <a:lnTo>
                    <a:pt x="6668" y="21388"/>
                  </a:lnTo>
                  <a:lnTo>
                    <a:pt x="6668" y="21388"/>
                  </a:lnTo>
                  <a:lnTo>
                    <a:pt x="6838" y="21169"/>
                  </a:lnTo>
                  <a:lnTo>
                    <a:pt x="6984" y="20950"/>
                  </a:lnTo>
                  <a:lnTo>
                    <a:pt x="7227" y="20585"/>
                  </a:lnTo>
                  <a:lnTo>
                    <a:pt x="7495" y="20220"/>
                  </a:lnTo>
                  <a:lnTo>
                    <a:pt x="7690" y="20050"/>
                  </a:lnTo>
                  <a:lnTo>
                    <a:pt x="7860" y="19929"/>
                  </a:lnTo>
                  <a:close/>
                  <a:moveTo>
                    <a:pt x="4526" y="19904"/>
                  </a:moveTo>
                  <a:lnTo>
                    <a:pt x="4356" y="20050"/>
                  </a:lnTo>
                  <a:lnTo>
                    <a:pt x="4186" y="20196"/>
                  </a:lnTo>
                  <a:lnTo>
                    <a:pt x="3869" y="20512"/>
                  </a:lnTo>
                  <a:lnTo>
                    <a:pt x="3285" y="21023"/>
                  </a:lnTo>
                  <a:lnTo>
                    <a:pt x="3115" y="21194"/>
                  </a:lnTo>
                  <a:lnTo>
                    <a:pt x="3042" y="21267"/>
                  </a:lnTo>
                  <a:lnTo>
                    <a:pt x="2969" y="21315"/>
                  </a:lnTo>
                  <a:lnTo>
                    <a:pt x="2920" y="21364"/>
                  </a:lnTo>
                  <a:lnTo>
                    <a:pt x="2920" y="21388"/>
                  </a:lnTo>
                  <a:lnTo>
                    <a:pt x="2945" y="21437"/>
                  </a:lnTo>
                  <a:lnTo>
                    <a:pt x="2969" y="21461"/>
                  </a:lnTo>
                  <a:lnTo>
                    <a:pt x="2872" y="21461"/>
                  </a:lnTo>
                  <a:lnTo>
                    <a:pt x="2458" y="21413"/>
                  </a:lnTo>
                  <a:lnTo>
                    <a:pt x="2580" y="21315"/>
                  </a:lnTo>
                  <a:lnTo>
                    <a:pt x="2701" y="21169"/>
                  </a:lnTo>
                  <a:lnTo>
                    <a:pt x="2896" y="20950"/>
                  </a:lnTo>
                  <a:lnTo>
                    <a:pt x="3188" y="20683"/>
                  </a:lnTo>
                  <a:lnTo>
                    <a:pt x="3480" y="20415"/>
                  </a:lnTo>
                  <a:lnTo>
                    <a:pt x="3602" y="20318"/>
                  </a:lnTo>
                  <a:lnTo>
                    <a:pt x="3723" y="20245"/>
                  </a:lnTo>
                  <a:lnTo>
                    <a:pt x="3991" y="20148"/>
                  </a:lnTo>
                  <a:lnTo>
                    <a:pt x="4040" y="20099"/>
                  </a:lnTo>
                  <a:lnTo>
                    <a:pt x="4064" y="20026"/>
                  </a:lnTo>
                  <a:lnTo>
                    <a:pt x="4064" y="19977"/>
                  </a:lnTo>
                  <a:lnTo>
                    <a:pt x="4064" y="19904"/>
                  </a:lnTo>
                  <a:close/>
                  <a:moveTo>
                    <a:pt x="7349" y="19904"/>
                  </a:moveTo>
                  <a:lnTo>
                    <a:pt x="7154" y="20148"/>
                  </a:lnTo>
                  <a:lnTo>
                    <a:pt x="7008" y="20366"/>
                  </a:lnTo>
                  <a:lnTo>
                    <a:pt x="6546" y="21072"/>
                  </a:lnTo>
                  <a:lnTo>
                    <a:pt x="6400" y="21242"/>
                  </a:lnTo>
                  <a:lnTo>
                    <a:pt x="6254" y="21413"/>
                  </a:lnTo>
                  <a:lnTo>
                    <a:pt x="5451" y="21461"/>
                  </a:lnTo>
                  <a:lnTo>
                    <a:pt x="5621" y="21315"/>
                  </a:lnTo>
                  <a:lnTo>
                    <a:pt x="5792" y="21145"/>
                  </a:lnTo>
                  <a:lnTo>
                    <a:pt x="6084" y="20829"/>
                  </a:lnTo>
                  <a:lnTo>
                    <a:pt x="6303" y="20634"/>
                  </a:lnTo>
                  <a:lnTo>
                    <a:pt x="6522" y="20415"/>
                  </a:lnTo>
                  <a:lnTo>
                    <a:pt x="6619" y="20293"/>
                  </a:lnTo>
                  <a:lnTo>
                    <a:pt x="6716" y="20172"/>
                  </a:lnTo>
                  <a:lnTo>
                    <a:pt x="6741" y="20026"/>
                  </a:lnTo>
                  <a:lnTo>
                    <a:pt x="6765" y="19904"/>
                  </a:lnTo>
                  <a:close/>
                  <a:moveTo>
                    <a:pt x="6424" y="19904"/>
                  </a:moveTo>
                  <a:lnTo>
                    <a:pt x="6278" y="20026"/>
                  </a:lnTo>
                  <a:lnTo>
                    <a:pt x="5986" y="20318"/>
                  </a:lnTo>
                  <a:lnTo>
                    <a:pt x="5694" y="20610"/>
                  </a:lnTo>
                  <a:lnTo>
                    <a:pt x="5500" y="20804"/>
                  </a:lnTo>
                  <a:lnTo>
                    <a:pt x="5281" y="20999"/>
                  </a:lnTo>
                  <a:lnTo>
                    <a:pt x="5110" y="21242"/>
                  </a:lnTo>
                  <a:lnTo>
                    <a:pt x="5037" y="21364"/>
                  </a:lnTo>
                  <a:lnTo>
                    <a:pt x="4989" y="21486"/>
                  </a:lnTo>
                  <a:lnTo>
                    <a:pt x="4575" y="21510"/>
                  </a:lnTo>
                  <a:lnTo>
                    <a:pt x="3845" y="21510"/>
                  </a:lnTo>
                  <a:lnTo>
                    <a:pt x="3139" y="21486"/>
                  </a:lnTo>
                  <a:lnTo>
                    <a:pt x="3237" y="21437"/>
                  </a:lnTo>
                  <a:lnTo>
                    <a:pt x="3334" y="21388"/>
                  </a:lnTo>
                  <a:lnTo>
                    <a:pt x="3529" y="21242"/>
                  </a:lnTo>
                  <a:lnTo>
                    <a:pt x="3796" y="20999"/>
                  </a:lnTo>
                  <a:lnTo>
                    <a:pt x="4161" y="20683"/>
                  </a:lnTo>
                  <a:lnTo>
                    <a:pt x="4526" y="20342"/>
                  </a:lnTo>
                  <a:lnTo>
                    <a:pt x="4745" y="20123"/>
                  </a:lnTo>
                  <a:lnTo>
                    <a:pt x="4843" y="20026"/>
                  </a:lnTo>
                  <a:lnTo>
                    <a:pt x="4916" y="19904"/>
                  </a:lnTo>
                  <a:close/>
                  <a:moveTo>
                    <a:pt x="6132" y="0"/>
                  </a:moveTo>
                  <a:lnTo>
                    <a:pt x="6059" y="49"/>
                  </a:lnTo>
                  <a:lnTo>
                    <a:pt x="6011" y="98"/>
                  </a:lnTo>
                  <a:lnTo>
                    <a:pt x="5986" y="146"/>
                  </a:lnTo>
                  <a:lnTo>
                    <a:pt x="5938" y="317"/>
                  </a:lnTo>
                  <a:lnTo>
                    <a:pt x="5913" y="487"/>
                  </a:lnTo>
                  <a:lnTo>
                    <a:pt x="5938" y="828"/>
                  </a:lnTo>
                  <a:lnTo>
                    <a:pt x="5913" y="1047"/>
                  </a:lnTo>
                  <a:lnTo>
                    <a:pt x="5913" y="1241"/>
                  </a:lnTo>
                  <a:lnTo>
                    <a:pt x="4745" y="1266"/>
                  </a:lnTo>
                  <a:lnTo>
                    <a:pt x="2969" y="1266"/>
                  </a:lnTo>
                  <a:lnTo>
                    <a:pt x="2945" y="1144"/>
                  </a:lnTo>
                  <a:lnTo>
                    <a:pt x="2945" y="901"/>
                  </a:lnTo>
                  <a:lnTo>
                    <a:pt x="2945" y="633"/>
                  </a:lnTo>
                  <a:lnTo>
                    <a:pt x="2945" y="365"/>
                  </a:lnTo>
                  <a:lnTo>
                    <a:pt x="2920" y="122"/>
                  </a:lnTo>
                  <a:lnTo>
                    <a:pt x="2896" y="73"/>
                  </a:lnTo>
                  <a:lnTo>
                    <a:pt x="2847" y="25"/>
                  </a:lnTo>
                  <a:lnTo>
                    <a:pt x="2799" y="25"/>
                  </a:lnTo>
                  <a:lnTo>
                    <a:pt x="2726" y="49"/>
                  </a:lnTo>
                  <a:lnTo>
                    <a:pt x="2653" y="122"/>
                  </a:lnTo>
                  <a:lnTo>
                    <a:pt x="2580" y="219"/>
                  </a:lnTo>
                  <a:lnTo>
                    <a:pt x="2531" y="317"/>
                  </a:lnTo>
                  <a:lnTo>
                    <a:pt x="2507" y="438"/>
                  </a:lnTo>
                  <a:lnTo>
                    <a:pt x="2482" y="682"/>
                  </a:lnTo>
                  <a:lnTo>
                    <a:pt x="2482" y="925"/>
                  </a:lnTo>
                  <a:lnTo>
                    <a:pt x="2482" y="1266"/>
                  </a:lnTo>
                  <a:lnTo>
                    <a:pt x="877" y="1266"/>
                  </a:lnTo>
                  <a:lnTo>
                    <a:pt x="366" y="1339"/>
                  </a:lnTo>
                  <a:lnTo>
                    <a:pt x="317" y="1363"/>
                  </a:lnTo>
                  <a:lnTo>
                    <a:pt x="268" y="1387"/>
                  </a:lnTo>
                  <a:lnTo>
                    <a:pt x="244" y="1460"/>
                  </a:lnTo>
                  <a:lnTo>
                    <a:pt x="195" y="1485"/>
                  </a:lnTo>
                  <a:lnTo>
                    <a:pt x="171" y="1558"/>
                  </a:lnTo>
                  <a:lnTo>
                    <a:pt x="98" y="2069"/>
                  </a:lnTo>
                  <a:lnTo>
                    <a:pt x="49" y="2628"/>
                  </a:lnTo>
                  <a:lnTo>
                    <a:pt x="25" y="3164"/>
                  </a:lnTo>
                  <a:lnTo>
                    <a:pt x="25" y="3723"/>
                  </a:lnTo>
                  <a:lnTo>
                    <a:pt x="49" y="4818"/>
                  </a:lnTo>
                  <a:lnTo>
                    <a:pt x="98" y="5913"/>
                  </a:lnTo>
                  <a:lnTo>
                    <a:pt x="171" y="8273"/>
                  </a:lnTo>
                  <a:lnTo>
                    <a:pt x="171" y="9441"/>
                  </a:lnTo>
                  <a:lnTo>
                    <a:pt x="147" y="10634"/>
                  </a:lnTo>
                  <a:lnTo>
                    <a:pt x="98" y="11777"/>
                  </a:lnTo>
                  <a:lnTo>
                    <a:pt x="25" y="12921"/>
                  </a:lnTo>
                  <a:lnTo>
                    <a:pt x="1" y="14064"/>
                  </a:lnTo>
                  <a:lnTo>
                    <a:pt x="1" y="14624"/>
                  </a:lnTo>
                  <a:lnTo>
                    <a:pt x="49" y="15208"/>
                  </a:lnTo>
                  <a:lnTo>
                    <a:pt x="49" y="15743"/>
                  </a:lnTo>
                  <a:lnTo>
                    <a:pt x="49" y="16279"/>
                  </a:lnTo>
                  <a:lnTo>
                    <a:pt x="25" y="17398"/>
                  </a:lnTo>
                  <a:lnTo>
                    <a:pt x="25" y="17933"/>
                  </a:lnTo>
                  <a:lnTo>
                    <a:pt x="49" y="18493"/>
                  </a:lnTo>
                  <a:lnTo>
                    <a:pt x="98" y="19028"/>
                  </a:lnTo>
                  <a:lnTo>
                    <a:pt x="195" y="19564"/>
                  </a:lnTo>
                  <a:lnTo>
                    <a:pt x="244" y="19661"/>
                  </a:lnTo>
                  <a:lnTo>
                    <a:pt x="293" y="19710"/>
                  </a:lnTo>
                  <a:lnTo>
                    <a:pt x="390" y="19734"/>
                  </a:lnTo>
                  <a:lnTo>
                    <a:pt x="487" y="19758"/>
                  </a:lnTo>
                  <a:lnTo>
                    <a:pt x="585" y="19856"/>
                  </a:lnTo>
                  <a:lnTo>
                    <a:pt x="682" y="19904"/>
                  </a:lnTo>
                  <a:lnTo>
                    <a:pt x="804" y="19953"/>
                  </a:lnTo>
                  <a:lnTo>
                    <a:pt x="950" y="19977"/>
                  </a:lnTo>
                  <a:lnTo>
                    <a:pt x="1485" y="19977"/>
                  </a:lnTo>
                  <a:lnTo>
                    <a:pt x="1485" y="20342"/>
                  </a:lnTo>
                  <a:lnTo>
                    <a:pt x="1485" y="20634"/>
                  </a:lnTo>
                  <a:lnTo>
                    <a:pt x="1509" y="20950"/>
                  </a:lnTo>
                  <a:lnTo>
                    <a:pt x="1558" y="21534"/>
                  </a:lnTo>
                  <a:lnTo>
                    <a:pt x="1558" y="21607"/>
                  </a:lnTo>
                  <a:lnTo>
                    <a:pt x="1582" y="21705"/>
                  </a:lnTo>
                  <a:lnTo>
                    <a:pt x="1655" y="21753"/>
                  </a:lnTo>
                  <a:lnTo>
                    <a:pt x="1728" y="21802"/>
                  </a:lnTo>
                  <a:lnTo>
                    <a:pt x="1898" y="21802"/>
                  </a:lnTo>
                  <a:lnTo>
                    <a:pt x="1971" y="21778"/>
                  </a:lnTo>
                  <a:lnTo>
                    <a:pt x="2385" y="21851"/>
                  </a:lnTo>
                  <a:lnTo>
                    <a:pt x="2799" y="21899"/>
                  </a:lnTo>
                  <a:lnTo>
                    <a:pt x="3626" y="21948"/>
                  </a:lnTo>
                  <a:lnTo>
                    <a:pt x="4478" y="21948"/>
                  </a:lnTo>
                  <a:lnTo>
                    <a:pt x="5305" y="21924"/>
                  </a:lnTo>
                  <a:lnTo>
                    <a:pt x="7008" y="21826"/>
                  </a:lnTo>
                  <a:lnTo>
                    <a:pt x="7836" y="21778"/>
                  </a:lnTo>
                  <a:lnTo>
                    <a:pt x="8687" y="21753"/>
                  </a:lnTo>
                  <a:lnTo>
                    <a:pt x="9515" y="21729"/>
                  </a:lnTo>
                  <a:lnTo>
                    <a:pt x="10342" y="21753"/>
                  </a:lnTo>
                  <a:lnTo>
                    <a:pt x="12021" y="21778"/>
                  </a:lnTo>
                  <a:lnTo>
                    <a:pt x="13700" y="21778"/>
                  </a:lnTo>
                  <a:lnTo>
                    <a:pt x="14527" y="21753"/>
                  </a:lnTo>
                  <a:lnTo>
                    <a:pt x="15354" y="21680"/>
                  </a:lnTo>
                  <a:lnTo>
                    <a:pt x="15427" y="21705"/>
                  </a:lnTo>
                  <a:lnTo>
                    <a:pt x="15500" y="21680"/>
                  </a:lnTo>
                  <a:lnTo>
                    <a:pt x="16425" y="21583"/>
                  </a:lnTo>
                  <a:lnTo>
                    <a:pt x="16498" y="21559"/>
                  </a:lnTo>
                  <a:lnTo>
                    <a:pt x="16620" y="21607"/>
                  </a:lnTo>
                  <a:lnTo>
                    <a:pt x="16717" y="21607"/>
                  </a:lnTo>
                  <a:lnTo>
                    <a:pt x="16766" y="21583"/>
                  </a:lnTo>
                  <a:lnTo>
                    <a:pt x="16814" y="21534"/>
                  </a:lnTo>
                  <a:lnTo>
                    <a:pt x="16863" y="21486"/>
                  </a:lnTo>
                  <a:lnTo>
                    <a:pt x="16863" y="21413"/>
                  </a:lnTo>
                  <a:lnTo>
                    <a:pt x="16936" y="20902"/>
                  </a:lnTo>
                  <a:lnTo>
                    <a:pt x="16985" y="20391"/>
                  </a:lnTo>
                  <a:lnTo>
                    <a:pt x="16985" y="19880"/>
                  </a:lnTo>
                  <a:lnTo>
                    <a:pt x="16985" y="19369"/>
                  </a:lnTo>
                  <a:lnTo>
                    <a:pt x="16936" y="18323"/>
                  </a:lnTo>
                  <a:lnTo>
                    <a:pt x="16936" y="17812"/>
                  </a:lnTo>
                  <a:lnTo>
                    <a:pt x="16936" y="17301"/>
                  </a:lnTo>
                  <a:lnTo>
                    <a:pt x="17009" y="14867"/>
                  </a:lnTo>
                  <a:lnTo>
                    <a:pt x="17033" y="13651"/>
                  </a:lnTo>
                  <a:lnTo>
                    <a:pt x="17033" y="12458"/>
                  </a:lnTo>
                  <a:lnTo>
                    <a:pt x="17058" y="10025"/>
                  </a:lnTo>
                  <a:lnTo>
                    <a:pt x="17082" y="8809"/>
                  </a:lnTo>
                  <a:lnTo>
                    <a:pt x="17082" y="7592"/>
                  </a:lnTo>
                  <a:lnTo>
                    <a:pt x="17082" y="6984"/>
                  </a:lnTo>
                  <a:lnTo>
                    <a:pt x="17082" y="6375"/>
                  </a:lnTo>
                  <a:lnTo>
                    <a:pt x="17106" y="5791"/>
                  </a:lnTo>
                  <a:lnTo>
                    <a:pt x="17082" y="5183"/>
                  </a:lnTo>
                  <a:lnTo>
                    <a:pt x="17033" y="4696"/>
                  </a:lnTo>
                  <a:lnTo>
                    <a:pt x="16960" y="4210"/>
                  </a:lnTo>
                  <a:lnTo>
                    <a:pt x="16766" y="3237"/>
                  </a:lnTo>
                  <a:lnTo>
                    <a:pt x="16839" y="3115"/>
                  </a:lnTo>
                  <a:lnTo>
                    <a:pt x="16839" y="2993"/>
                  </a:lnTo>
                  <a:lnTo>
                    <a:pt x="16814" y="2945"/>
                  </a:lnTo>
                  <a:lnTo>
                    <a:pt x="16790" y="2896"/>
                  </a:lnTo>
                  <a:lnTo>
                    <a:pt x="16717" y="2847"/>
                  </a:lnTo>
                  <a:lnTo>
                    <a:pt x="16644" y="2847"/>
                  </a:lnTo>
                  <a:lnTo>
                    <a:pt x="16157" y="2774"/>
                  </a:lnTo>
                  <a:lnTo>
                    <a:pt x="15865" y="2774"/>
                  </a:lnTo>
                  <a:lnTo>
                    <a:pt x="15622" y="2799"/>
                  </a:lnTo>
                  <a:lnTo>
                    <a:pt x="15598" y="2434"/>
                  </a:lnTo>
                  <a:lnTo>
                    <a:pt x="15549" y="2069"/>
                  </a:lnTo>
                  <a:lnTo>
                    <a:pt x="15500" y="1898"/>
                  </a:lnTo>
                  <a:lnTo>
                    <a:pt x="15452" y="1728"/>
                  </a:lnTo>
                  <a:lnTo>
                    <a:pt x="15403" y="1582"/>
                  </a:lnTo>
                  <a:lnTo>
                    <a:pt x="15306" y="1436"/>
                  </a:lnTo>
                  <a:lnTo>
                    <a:pt x="15306" y="1339"/>
                  </a:lnTo>
                  <a:lnTo>
                    <a:pt x="15233" y="1241"/>
                  </a:lnTo>
                  <a:lnTo>
                    <a:pt x="15160" y="1193"/>
                  </a:lnTo>
                  <a:lnTo>
                    <a:pt x="15087" y="1144"/>
                  </a:lnTo>
                  <a:lnTo>
                    <a:pt x="14892" y="1095"/>
                  </a:lnTo>
                  <a:lnTo>
                    <a:pt x="13262" y="1095"/>
                  </a:lnTo>
                  <a:lnTo>
                    <a:pt x="13018" y="1120"/>
                  </a:lnTo>
                  <a:lnTo>
                    <a:pt x="13043" y="560"/>
                  </a:lnTo>
                  <a:lnTo>
                    <a:pt x="13043" y="268"/>
                  </a:lnTo>
                  <a:lnTo>
                    <a:pt x="13018" y="146"/>
                  </a:lnTo>
                  <a:lnTo>
                    <a:pt x="12970" y="25"/>
                  </a:lnTo>
                  <a:lnTo>
                    <a:pt x="12945" y="0"/>
                  </a:lnTo>
                  <a:lnTo>
                    <a:pt x="12897" y="0"/>
                  </a:lnTo>
                  <a:lnTo>
                    <a:pt x="12799" y="98"/>
                  </a:lnTo>
                  <a:lnTo>
                    <a:pt x="12702" y="219"/>
                  </a:lnTo>
                  <a:lnTo>
                    <a:pt x="12653" y="341"/>
                  </a:lnTo>
                  <a:lnTo>
                    <a:pt x="12605" y="463"/>
                  </a:lnTo>
                  <a:lnTo>
                    <a:pt x="12556" y="755"/>
                  </a:lnTo>
                  <a:lnTo>
                    <a:pt x="12556" y="1047"/>
                  </a:lnTo>
                  <a:lnTo>
                    <a:pt x="12532" y="1120"/>
                  </a:lnTo>
                  <a:lnTo>
                    <a:pt x="11145" y="1144"/>
                  </a:lnTo>
                  <a:lnTo>
                    <a:pt x="9734" y="1168"/>
                  </a:lnTo>
                  <a:lnTo>
                    <a:pt x="9734" y="195"/>
                  </a:lnTo>
                  <a:lnTo>
                    <a:pt x="9734" y="146"/>
                  </a:lnTo>
                  <a:lnTo>
                    <a:pt x="9709" y="98"/>
                  </a:lnTo>
                  <a:lnTo>
                    <a:pt x="9636" y="25"/>
                  </a:lnTo>
                  <a:lnTo>
                    <a:pt x="9466" y="25"/>
                  </a:lnTo>
                  <a:lnTo>
                    <a:pt x="9417" y="73"/>
                  </a:lnTo>
                  <a:lnTo>
                    <a:pt x="9344" y="171"/>
                  </a:lnTo>
                  <a:lnTo>
                    <a:pt x="9296" y="317"/>
                  </a:lnTo>
                  <a:lnTo>
                    <a:pt x="9247" y="438"/>
                  </a:lnTo>
                  <a:lnTo>
                    <a:pt x="9223" y="609"/>
                  </a:lnTo>
                  <a:lnTo>
                    <a:pt x="9198" y="901"/>
                  </a:lnTo>
                  <a:lnTo>
                    <a:pt x="9198" y="1193"/>
                  </a:lnTo>
                  <a:lnTo>
                    <a:pt x="9150" y="1193"/>
                  </a:lnTo>
                  <a:lnTo>
                    <a:pt x="7811" y="1217"/>
                  </a:lnTo>
                  <a:lnTo>
                    <a:pt x="6449" y="1241"/>
                  </a:lnTo>
                  <a:lnTo>
                    <a:pt x="6449" y="706"/>
                  </a:lnTo>
                  <a:lnTo>
                    <a:pt x="6424" y="414"/>
                  </a:lnTo>
                  <a:lnTo>
                    <a:pt x="6376" y="146"/>
                  </a:lnTo>
                  <a:lnTo>
                    <a:pt x="6351" y="73"/>
                  </a:lnTo>
                  <a:lnTo>
                    <a:pt x="6303" y="25"/>
                  </a:lnTo>
                  <a:lnTo>
                    <a:pt x="6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44">
              <a:extLst>
                <a:ext uri="{FF2B5EF4-FFF2-40B4-BE49-F238E27FC236}">
                  <a16:creationId xmlns:a16="http://schemas.microsoft.com/office/drawing/2014/main" id="{313326B8-C4FE-3096-EA8A-91077663CFC7}"/>
                </a:ext>
              </a:extLst>
            </p:cNvPr>
            <p:cNvSpPr/>
            <p:nvPr/>
          </p:nvSpPr>
          <p:spPr>
            <a:xfrm>
              <a:off x="6855854" y="3190394"/>
              <a:ext cx="1225330" cy="1024863"/>
            </a:xfrm>
            <a:custGeom>
              <a:avLst/>
              <a:gdLst/>
              <a:ahLst/>
              <a:cxnLst/>
              <a:rect l="0" t="0" r="0" b="0"/>
              <a:pathLst>
                <a:path w="18153" h="13384" extrusionOk="0">
                  <a:moveTo>
                    <a:pt x="15865" y="1752"/>
                  </a:moveTo>
                  <a:lnTo>
                    <a:pt x="15962" y="1801"/>
                  </a:lnTo>
                  <a:lnTo>
                    <a:pt x="16230" y="1801"/>
                  </a:lnTo>
                  <a:lnTo>
                    <a:pt x="16279" y="1825"/>
                  </a:lnTo>
                  <a:lnTo>
                    <a:pt x="16303" y="1850"/>
                  </a:lnTo>
                  <a:lnTo>
                    <a:pt x="16327" y="1923"/>
                  </a:lnTo>
                  <a:lnTo>
                    <a:pt x="16303" y="1971"/>
                  </a:lnTo>
                  <a:lnTo>
                    <a:pt x="16279" y="2117"/>
                  </a:lnTo>
                  <a:lnTo>
                    <a:pt x="16230" y="2190"/>
                  </a:lnTo>
                  <a:lnTo>
                    <a:pt x="16157" y="2288"/>
                  </a:lnTo>
                  <a:lnTo>
                    <a:pt x="16084" y="2336"/>
                  </a:lnTo>
                  <a:lnTo>
                    <a:pt x="16011" y="2361"/>
                  </a:lnTo>
                  <a:lnTo>
                    <a:pt x="15938" y="2336"/>
                  </a:lnTo>
                  <a:lnTo>
                    <a:pt x="15865" y="2239"/>
                  </a:lnTo>
                  <a:lnTo>
                    <a:pt x="15792" y="2142"/>
                  </a:lnTo>
                  <a:lnTo>
                    <a:pt x="15768" y="2020"/>
                  </a:lnTo>
                  <a:lnTo>
                    <a:pt x="15768" y="1923"/>
                  </a:lnTo>
                  <a:lnTo>
                    <a:pt x="15841" y="1801"/>
                  </a:lnTo>
                  <a:lnTo>
                    <a:pt x="15865" y="1752"/>
                  </a:lnTo>
                  <a:close/>
                  <a:moveTo>
                    <a:pt x="10925" y="4015"/>
                  </a:moveTo>
                  <a:lnTo>
                    <a:pt x="11023" y="4039"/>
                  </a:lnTo>
                  <a:lnTo>
                    <a:pt x="11071" y="4064"/>
                  </a:lnTo>
                  <a:lnTo>
                    <a:pt x="11096" y="4064"/>
                  </a:lnTo>
                  <a:lnTo>
                    <a:pt x="11096" y="4088"/>
                  </a:lnTo>
                  <a:lnTo>
                    <a:pt x="11120" y="4112"/>
                  </a:lnTo>
                  <a:lnTo>
                    <a:pt x="11120" y="4137"/>
                  </a:lnTo>
                  <a:lnTo>
                    <a:pt x="11120" y="4185"/>
                  </a:lnTo>
                  <a:lnTo>
                    <a:pt x="11120" y="4210"/>
                  </a:lnTo>
                  <a:lnTo>
                    <a:pt x="11096" y="4283"/>
                  </a:lnTo>
                  <a:lnTo>
                    <a:pt x="11023" y="4380"/>
                  </a:lnTo>
                  <a:lnTo>
                    <a:pt x="10998" y="4429"/>
                  </a:lnTo>
                  <a:lnTo>
                    <a:pt x="10950" y="4477"/>
                  </a:lnTo>
                  <a:lnTo>
                    <a:pt x="10901" y="4477"/>
                  </a:lnTo>
                  <a:lnTo>
                    <a:pt x="10901" y="4453"/>
                  </a:lnTo>
                  <a:lnTo>
                    <a:pt x="10877" y="4453"/>
                  </a:lnTo>
                  <a:lnTo>
                    <a:pt x="10828" y="4380"/>
                  </a:lnTo>
                  <a:lnTo>
                    <a:pt x="10779" y="4307"/>
                  </a:lnTo>
                  <a:lnTo>
                    <a:pt x="10779" y="4234"/>
                  </a:lnTo>
                  <a:lnTo>
                    <a:pt x="10779" y="4137"/>
                  </a:lnTo>
                  <a:lnTo>
                    <a:pt x="10828" y="4064"/>
                  </a:lnTo>
                  <a:lnTo>
                    <a:pt x="10901" y="4015"/>
                  </a:lnTo>
                  <a:close/>
                  <a:moveTo>
                    <a:pt x="12507" y="5159"/>
                  </a:moveTo>
                  <a:lnTo>
                    <a:pt x="12580" y="5183"/>
                  </a:lnTo>
                  <a:lnTo>
                    <a:pt x="12629" y="5256"/>
                  </a:lnTo>
                  <a:lnTo>
                    <a:pt x="12677" y="5329"/>
                  </a:lnTo>
                  <a:lnTo>
                    <a:pt x="12677" y="5451"/>
                  </a:lnTo>
                  <a:lnTo>
                    <a:pt x="12653" y="5548"/>
                  </a:lnTo>
                  <a:lnTo>
                    <a:pt x="12604" y="5645"/>
                  </a:lnTo>
                  <a:lnTo>
                    <a:pt x="12556" y="5743"/>
                  </a:lnTo>
                  <a:lnTo>
                    <a:pt x="12507" y="5767"/>
                  </a:lnTo>
                  <a:lnTo>
                    <a:pt x="12458" y="5791"/>
                  </a:lnTo>
                  <a:lnTo>
                    <a:pt x="12337" y="5767"/>
                  </a:lnTo>
                  <a:lnTo>
                    <a:pt x="12239" y="5718"/>
                  </a:lnTo>
                  <a:lnTo>
                    <a:pt x="12166" y="5645"/>
                  </a:lnTo>
                  <a:lnTo>
                    <a:pt x="12142" y="5572"/>
                  </a:lnTo>
                  <a:lnTo>
                    <a:pt x="12142" y="5499"/>
                  </a:lnTo>
                  <a:lnTo>
                    <a:pt x="12166" y="5426"/>
                  </a:lnTo>
                  <a:lnTo>
                    <a:pt x="12191" y="5353"/>
                  </a:lnTo>
                  <a:lnTo>
                    <a:pt x="12264" y="5329"/>
                  </a:lnTo>
                  <a:lnTo>
                    <a:pt x="12312" y="5305"/>
                  </a:lnTo>
                  <a:lnTo>
                    <a:pt x="12337" y="5256"/>
                  </a:lnTo>
                  <a:lnTo>
                    <a:pt x="12361" y="5183"/>
                  </a:lnTo>
                  <a:lnTo>
                    <a:pt x="12410" y="5159"/>
                  </a:lnTo>
                  <a:close/>
                  <a:moveTo>
                    <a:pt x="5499" y="6229"/>
                  </a:moveTo>
                  <a:lnTo>
                    <a:pt x="5597" y="6302"/>
                  </a:lnTo>
                  <a:lnTo>
                    <a:pt x="5694" y="6351"/>
                  </a:lnTo>
                  <a:lnTo>
                    <a:pt x="5743" y="6424"/>
                  </a:lnTo>
                  <a:lnTo>
                    <a:pt x="5767" y="6546"/>
                  </a:lnTo>
                  <a:lnTo>
                    <a:pt x="5743" y="6643"/>
                  </a:lnTo>
                  <a:lnTo>
                    <a:pt x="5670" y="6740"/>
                  </a:lnTo>
                  <a:lnTo>
                    <a:pt x="5621" y="6813"/>
                  </a:lnTo>
                  <a:lnTo>
                    <a:pt x="5524" y="6838"/>
                  </a:lnTo>
                  <a:lnTo>
                    <a:pt x="5475" y="6862"/>
                  </a:lnTo>
                  <a:lnTo>
                    <a:pt x="5426" y="6862"/>
                  </a:lnTo>
                  <a:lnTo>
                    <a:pt x="5329" y="6789"/>
                  </a:lnTo>
                  <a:lnTo>
                    <a:pt x="5280" y="6716"/>
                  </a:lnTo>
                  <a:lnTo>
                    <a:pt x="5280" y="6643"/>
                  </a:lnTo>
                  <a:lnTo>
                    <a:pt x="5280" y="6594"/>
                  </a:lnTo>
                  <a:lnTo>
                    <a:pt x="5305" y="6497"/>
                  </a:lnTo>
                  <a:lnTo>
                    <a:pt x="5353" y="6400"/>
                  </a:lnTo>
                  <a:lnTo>
                    <a:pt x="5475" y="6254"/>
                  </a:lnTo>
                  <a:lnTo>
                    <a:pt x="5499" y="6229"/>
                  </a:lnTo>
                  <a:close/>
                  <a:moveTo>
                    <a:pt x="7568" y="7470"/>
                  </a:moveTo>
                  <a:lnTo>
                    <a:pt x="7616" y="7519"/>
                  </a:lnTo>
                  <a:lnTo>
                    <a:pt x="7689" y="7519"/>
                  </a:lnTo>
                  <a:lnTo>
                    <a:pt x="7835" y="7543"/>
                  </a:lnTo>
                  <a:lnTo>
                    <a:pt x="7908" y="7568"/>
                  </a:lnTo>
                  <a:lnTo>
                    <a:pt x="7957" y="7592"/>
                  </a:lnTo>
                  <a:lnTo>
                    <a:pt x="7957" y="7616"/>
                  </a:lnTo>
                  <a:lnTo>
                    <a:pt x="7957" y="7641"/>
                  </a:lnTo>
                  <a:lnTo>
                    <a:pt x="7957" y="7665"/>
                  </a:lnTo>
                  <a:lnTo>
                    <a:pt x="7908" y="7714"/>
                  </a:lnTo>
                  <a:lnTo>
                    <a:pt x="7908" y="7738"/>
                  </a:lnTo>
                  <a:lnTo>
                    <a:pt x="7811" y="7811"/>
                  </a:lnTo>
                  <a:lnTo>
                    <a:pt x="7787" y="7835"/>
                  </a:lnTo>
                  <a:lnTo>
                    <a:pt x="7714" y="7884"/>
                  </a:lnTo>
                  <a:lnTo>
                    <a:pt x="7641" y="7884"/>
                  </a:lnTo>
                  <a:lnTo>
                    <a:pt x="7641" y="7908"/>
                  </a:lnTo>
                  <a:lnTo>
                    <a:pt x="7592" y="7908"/>
                  </a:lnTo>
                  <a:lnTo>
                    <a:pt x="7543" y="7884"/>
                  </a:lnTo>
                  <a:lnTo>
                    <a:pt x="7519" y="7884"/>
                  </a:lnTo>
                  <a:lnTo>
                    <a:pt x="7495" y="7860"/>
                  </a:lnTo>
                  <a:lnTo>
                    <a:pt x="7495" y="7835"/>
                  </a:lnTo>
                  <a:lnTo>
                    <a:pt x="7470" y="7811"/>
                  </a:lnTo>
                  <a:lnTo>
                    <a:pt x="7422" y="7689"/>
                  </a:lnTo>
                  <a:lnTo>
                    <a:pt x="7397" y="7616"/>
                  </a:lnTo>
                  <a:lnTo>
                    <a:pt x="7422" y="7543"/>
                  </a:lnTo>
                  <a:lnTo>
                    <a:pt x="7495" y="7519"/>
                  </a:lnTo>
                  <a:lnTo>
                    <a:pt x="7568" y="7470"/>
                  </a:lnTo>
                  <a:close/>
                  <a:moveTo>
                    <a:pt x="16011" y="1363"/>
                  </a:moveTo>
                  <a:lnTo>
                    <a:pt x="15889" y="1387"/>
                  </a:lnTo>
                  <a:lnTo>
                    <a:pt x="15768" y="1436"/>
                  </a:lnTo>
                  <a:lnTo>
                    <a:pt x="15646" y="1509"/>
                  </a:lnTo>
                  <a:lnTo>
                    <a:pt x="15573" y="1582"/>
                  </a:lnTo>
                  <a:lnTo>
                    <a:pt x="15500" y="1655"/>
                  </a:lnTo>
                  <a:lnTo>
                    <a:pt x="15476" y="1752"/>
                  </a:lnTo>
                  <a:lnTo>
                    <a:pt x="15427" y="1825"/>
                  </a:lnTo>
                  <a:lnTo>
                    <a:pt x="15403" y="2020"/>
                  </a:lnTo>
                  <a:lnTo>
                    <a:pt x="15451" y="2215"/>
                  </a:lnTo>
                  <a:lnTo>
                    <a:pt x="15500" y="2361"/>
                  </a:lnTo>
                  <a:lnTo>
                    <a:pt x="15330" y="2458"/>
                  </a:lnTo>
                  <a:lnTo>
                    <a:pt x="15159" y="2579"/>
                  </a:lnTo>
                  <a:lnTo>
                    <a:pt x="14989" y="2725"/>
                  </a:lnTo>
                  <a:lnTo>
                    <a:pt x="14843" y="2896"/>
                  </a:lnTo>
                  <a:lnTo>
                    <a:pt x="14283" y="3528"/>
                  </a:lnTo>
                  <a:lnTo>
                    <a:pt x="13918" y="3893"/>
                  </a:lnTo>
                  <a:lnTo>
                    <a:pt x="13529" y="4234"/>
                  </a:lnTo>
                  <a:lnTo>
                    <a:pt x="13140" y="4599"/>
                  </a:lnTo>
                  <a:lnTo>
                    <a:pt x="12775" y="4964"/>
                  </a:lnTo>
                  <a:lnTo>
                    <a:pt x="12677" y="4891"/>
                  </a:lnTo>
                  <a:lnTo>
                    <a:pt x="12556" y="4842"/>
                  </a:lnTo>
                  <a:lnTo>
                    <a:pt x="12507" y="4842"/>
                  </a:lnTo>
                  <a:lnTo>
                    <a:pt x="12434" y="4818"/>
                  </a:lnTo>
                  <a:lnTo>
                    <a:pt x="12264" y="4818"/>
                  </a:lnTo>
                  <a:lnTo>
                    <a:pt x="12191" y="4867"/>
                  </a:lnTo>
                  <a:lnTo>
                    <a:pt x="12020" y="4696"/>
                  </a:lnTo>
                  <a:lnTo>
                    <a:pt x="11826" y="4502"/>
                  </a:lnTo>
                  <a:lnTo>
                    <a:pt x="11655" y="4331"/>
                  </a:lnTo>
                  <a:lnTo>
                    <a:pt x="11582" y="4307"/>
                  </a:lnTo>
                  <a:lnTo>
                    <a:pt x="11582" y="4161"/>
                  </a:lnTo>
                  <a:lnTo>
                    <a:pt x="11582" y="4039"/>
                  </a:lnTo>
                  <a:lnTo>
                    <a:pt x="11534" y="3918"/>
                  </a:lnTo>
                  <a:lnTo>
                    <a:pt x="11485" y="3820"/>
                  </a:lnTo>
                  <a:lnTo>
                    <a:pt x="11388" y="3723"/>
                  </a:lnTo>
                  <a:lnTo>
                    <a:pt x="11242" y="3626"/>
                  </a:lnTo>
                  <a:lnTo>
                    <a:pt x="11169" y="3577"/>
                  </a:lnTo>
                  <a:lnTo>
                    <a:pt x="11120" y="3528"/>
                  </a:lnTo>
                  <a:lnTo>
                    <a:pt x="11047" y="3504"/>
                  </a:lnTo>
                  <a:lnTo>
                    <a:pt x="10974" y="3504"/>
                  </a:lnTo>
                  <a:lnTo>
                    <a:pt x="10828" y="3528"/>
                  </a:lnTo>
                  <a:lnTo>
                    <a:pt x="10682" y="3601"/>
                  </a:lnTo>
                  <a:lnTo>
                    <a:pt x="10536" y="3723"/>
                  </a:lnTo>
                  <a:lnTo>
                    <a:pt x="10439" y="3869"/>
                  </a:lnTo>
                  <a:lnTo>
                    <a:pt x="10341" y="4039"/>
                  </a:lnTo>
                  <a:lnTo>
                    <a:pt x="10317" y="4234"/>
                  </a:lnTo>
                  <a:lnTo>
                    <a:pt x="10317" y="4380"/>
                  </a:lnTo>
                  <a:lnTo>
                    <a:pt x="10171" y="4477"/>
                  </a:lnTo>
                  <a:lnTo>
                    <a:pt x="10025" y="4575"/>
                  </a:lnTo>
                  <a:lnTo>
                    <a:pt x="9879" y="4721"/>
                  </a:lnTo>
                  <a:lnTo>
                    <a:pt x="9733" y="4867"/>
                  </a:lnTo>
                  <a:lnTo>
                    <a:pt x="9490" y="5159"/>
                  </a:lnTo>
                  <a:lnTo>
                    <a:pt x="9319" y="5402"/>
                  </a:lnTo>
                  <a:lnTo>
                    <a:pt x="8954" y="5864"/>
                  </a:lnTo>
                  <a:lnTo>
                    <a:pt x="8614" y="6375"/>
                  </a:lnTo>
                  <a:lnTo>
                    <a:pt x="8298" y="6789"/>
                  </a:lnTo>
                  <a:lnTo>
                    <a:pt x="8152" y="7008"/>
                  </a:lnTo>
                  <a:lnTo>
                    <a:pt x="8030" y="7227"/>
                  </a:lnTo>
                  <a:lnTo>
                    <a:pt x="7908" y="7203"/>
                  </a:lnTo>
                  <a:lnTo>
                    <a:pt x="7787" y="7178"/>
                  </a:lnTo>
                  <a:lnTo>
                    <a:pt x="7738" y="7154"/>
                  </a:lnTo>
                  <a:lnTo>
                    <a:pt x="7616" y="7130"/>
                  </a:lnTo>
                  <a:lnTo>
                    <a:pt x="7470" y="7130"/>
                  </a:lnTo>
                  <a:lnTo>
                    <a:pt x="7349" y="7178"/>
                  </a:lnTo>
                  <a:lnTo>
                    <a:pt x="7227" y="7251"/>
                  </a:lnTo>
                  <a:lnTo>
                    <a:pt x="7178" y="7203"/>
                  </a:lnTo>
                  <a:lnTo>
                    <a:pt x="6935" y="7081"/>
                  </a:lnTo>
                  <a:lnTo>
                    <a:pt x="6692" y="6935"/>
                  </a:lnTo>
                  <a:lnTo>
                    <a:pt x="6448" y="6765"/>
                  </a:lnTo>
                  <a:lnTo>
                    <a:pt x="6327" y="6716"/>
                  </a:lnTo>
                  <a:lnTo>
                    <a:pt x="6205" y="6667"/>
                  </a:lnTo>
                  <a:lnTo>
                    <a:pt x="6229" y="6546"/>
                  </a:lnTo>
                  <a:lnTo>
                    <a:pt x="6205" y="6424"/>
                  </a:lnTo>
                  <a:lnTo>
                    <a:pt x="6181" y="6278"/>
                  </a:lnTo>
                  <a:lnTo>
                    <a:pt x="6132" y="6181"/>
                  </a:lnTo>
                  <a:lnTo>
                    <a:pt x="6059" y="6059"/>
                  </a:lnTo>
                  <a:lnTo>
                    <a:pt x="5986" y="5962"/>
                  </a:lnTo>
                  <a:lnTo>
                    <a:pt x="5889" y="5889"/>
                  </a:lnTo>
                  <a:lnTo>
                    <a:pt x="5767" y="5840"/>
                  </a:lnTo>
                  <a:lnTo>
                    <a:pt x="5694" y="5816"/>
                  </a:lnTo>
                  <a:lnTo>
                    <a:pt x="5621" y="5791"/>
                  </a:lnTo>
                  <a:lnTo>
                    <a:pt x="5475" y="5791"/>
                  </a:lnTo>
                  <a:lnTo>
                    <a:pt x="5329" y="5840"/>
                  </a:lnTo>
                  <a:lnTo>
                    <a:pt x="5207" y="5913"/>
                  </a:lnTo>
                  <a:lnTo>
                    <a:pt x="5086" y="6010"/>
                  </a:lnTo>
                  <a:lnTo>
                    <a:pt x="4964" y="6156"/>
                  </a:lnTo>
                  <a:lnTo>
                    <a:pt x="4891" y="6302"/>
                  </a:lnTo>
                  <a:lnTo>
                    <a:pt x="4818" y="6473"/>
                  </a:lnTo>
                  <a:lnTo>
                    <a:pt x="4818" y="6570"/>
                  </a:lnTo>
                  <a:lnTo>
                    <a:pt x="4818" y="6692"/>
                  </a:lnTo>
                  <a:lnTo>
                    <a:pt x="4769" y="6716"/>
                  </a:lnTo>
                  <a:lnTo>
                    <a:pt x="3918" y="7714"/>
                  </a:lnTo>
                  <a:lnTo>
                    <a:pt x="3504" y="8225"/>
                  </a:lnTo>
                  <a:lnTo>
                    <a:pt x="3090" y="8760"/>
                  </a:lnTo>
                  <a:lnTo>
                    <a:pt x="2677" y="9271"/>
                  </a:lnTo>
                  <a:lnTo>
                    <a:pt x="2214" y="9782"/>
                  </a:lnTo>
                  <a:lnTo>
                    <a:pt x="2044" y="9952"/>
                  </a:lnTo>
                  <a:lnTo>
                    <a:pt x="1874" y="10147"/>
                  </a:lnTo>
                  <a:lnTo>
                    <a:pt x="1801" y="10244"/>
                  </a:lnTo>
                  <a:lnTo>
                    <a:pt x="1752" y="10366"/>
                  </a:lnTo>
                  <a:lnTo>
                    <a:pt x="1703" y="10488"/>
                  </a:lnTo>
                  <a:lnTo>
                    <a:pt x="1703" y="10609"/>
                  </a:lnTo>
                  <a:lnTo>
                    <a:pt x="1728" y="10682"/>
                  </a:lnTo>
                  <a:lnTo>
                    <a:pt x="1776" y="10731"/>
                  </a:lnTo>
                  <a:lnTo>
                    <a:pt x="1849" y="10755"/>
                  </a:lnTo>
                  <a:lnTo>
                    <a:pt x="1922" y="10731"/>
                  </a:lnTo>
                  <a:lnTo>
                    <a:pt x="2020" y="10682"/>
                  </a:lnTo>
                  <a:lnTo>
                    <a:pt x="2117" y="10633"/>
                  </a:lnTo>
                  <a:lnTo>
                    <a:pt x="2263" y="10463"/>
                  </a:lnTo>
                  <a:lnTo>
                    <a:pt x="2579" y="10123"/>
                  </a:lnTo>
                  <a:lnTo>
                    <a:pt x="2969" y="9733"/>
                  </a:lnTo>
                  <a:lnTo>
                    <a:pt x="3163" y="9514"/>
                  </a:lnTo>
                  <a:lnTo>
                    <a:pt x="3334" y="9295"/>
                  </a:lnTo>
                  <a:lnTo>
                    <a:pt x="3747" y="8760"/>
                  </a:lnTo>
                  <a:lnTo>
                    <a:pt x="4185" y="8225"/>
                  </a:lnTo>
                  <a:lnTo>
                    <a:pt x="4648" y="7714"/>
                  </a:lnTo>
                  <a:lnTo>
                    <a:pt x="5086" y="7203"/>
                  </a:lnTo>
                  <a:lnTo>
                    <a:pt x="5159" y="7251"/>
                  </a:lnTo>
                  <a:lnTo>
                    <a:pt x="5280" y="7300"/>
                  </a:lnTo>
                  <a:lnTo>
                    <a:pt x="5378" y="7324"/>
                  </a:lnTo>
                  <a:lnTo>
                    <a:pt x="5499" y="7324"/>
                  </a:lnTo>
                  <a:lnTo>
                    <a:pt x="5645" y="7300"/>
                  </a:lnTo>
                  <a:lnTo>
                    <a:pt x="5791" y="7251"/>
                  </a:lnTo>
                  <a:lnTo>
                    <a:pt x="5913" y="7154"/>
                  </a:lnTo>
                  <a:lnTo>
                    <a:pt x="6010" y="7057"/>
                  </a:lnTo>
                  <a:lnTo>
                    <a:pt x="6205" y="7178"/>
                  </a:lnTo>
                  <a:lnTo>
                    <a:pt x="6400" y="7300"/>
                  </a:lnTo>
                  <a:lnTo>
                    <a:pt x="6716" y="7519"/>
                  </a:lnTo>
                  <a:lnTo>
                    <a:pt x="6862" y="7616"/>
                  </a:lnTo>
                  <a:lnTo>
                    <a:pt x="7032" y="7689"/>
                  </a:lnTo>
                  <a:lnTo>
                    <a:pt x="7057" y="7811"/>
                  </a:lnTo>
                  <a:lnTo>
                    <a:pt x="7105" y="7933"/>
                  </a:lnTo>
                  <a:lnTo>
                    <a:pt x="7154" y="8030"/>
                  </a:lnTo>
                  <a:lnTo>
                    <a:pt x="7227" y="8127"/>
                  </a:lnTo>
                  <a:lnTo>
                    <a:pt x="7324" y="8176"/>
                  </a:lnTo>
                  <a:lnTo>
                    <a:pt x="7397" y="8225"/>
                  </a:lnTo>
                  <a:lnTo>
                    <a:pt x="7495" y="8273"/>
                  </a:lnTo>
                  <a:lnTo>
                    <a:pt x="7714" y="8273"/>
                  </a:lnTo>
                  <a:lnTo>
                    <a:pt x="7835" y="8225"/>
                  </a:lnTo>
                  <a:lnTo>
                    <a:pt x="8006" y="8127"/>
                  </a:lnTo>
                  <a:lnTo>
                    <a:pt x="8152" y="8006"/>
                  </a:lnTo>
                  <a:lnTo>
                    <a:pt x="8225" y="7908"/>
                  </a:lnTo>
                  <a:lnTo>
                    <a:pt x="8273" y="7835"/>
                  </a:lnTo>
                  <a:lnTo>
                    <a:pt x="8298" y="7738"/>
                  </a:lnTo>
                  <a:lnTo>
                    <a:pt x="8322" y="7641"/>
                  </a:lnTo>
                  <a:lnTo>
                    <a:pt x="8322" y="7543"/>
                  </a:lnTo>
                  <a:lnTo>
                    <a:pt x="8298" y="7470"/>
                  </a:lnTo>
                  <a:lnTo>
                    <a:pt x="8468" y="7300"/>
                  </a:lnTo>
                  <a:lnTo>
                    <a:pt x="8614" y="7130"/>
                  </a:lnTo>
                  <a:lnTo>
                    <a:pt x="8906" y="6740"/>
                  </a:lnTo>
                  <a:lnTo>
                    <a:pt x="9173" y="6327"/>
                  </a:lnTo>
                  <a:lnTo>
                    <a:pt x="9417" y="5962"/>
                  </a:lnTo>
                  <a:lnTo>
                    <a:pt x="9782" y="5499"/>
                  </a:lnTo>
                  <a:lnTo>
                    <a:pt x="10195" y="5086"/>
                  </a:lnTo>
                  <a:lnTo>
                    <a:pt x="10268" y="5013"/>
                  </a:lnTo>
                  <a:lnTo>
                    <a:pt x="10366" y="4940"/>
                  </a:lnTo>
                  <a:lnTo>
                    <a:pt x="10585" y="4818"/>
                  </a:lnTo>
                  <a:lnTo>
                    <a:pt x="10706" y="4891"/>
                  </a:lnTo>
                  <a:lnTo>
                    <a:pt x="10828" y="4915"/>
                  </a:lnTo>
                  <a:lnTo>
                    <a:pt x="10950" y="4940"/>
                  </a:lnTo>
                  <a:lnTo>
                    <a:pt x="11096" y="4915"/>
                  </a:lnTo>
                  <a:lnTo>
                    <a:pt x="11193" y="4867"/>
                  </a:lnTo>
                  <a:lnTo>
                    <a:pt x="11266" y="4794"/>
                  </a:lnTo>
                  <a:lnTo>
                    <a:pt x="11363" y="4721"/>
                  </a:lnTo>
                  <a:lnTo>
                    <a:pt x="11436" y="4648"/>
                  </a:lnTo>
                  <a:lnTo>
                    <a:pt x="11704" y="4964"/>
                  </a:lnTo>
                  <a:lnTo>
                    <a:pt x="11874" y="5183"/>
                  </a:lnTo>
                  <a:lnTo>
                    <a:pt x="11801" y="5305"/>
                  </a:lnTo>
                  <a:lnTo>
                    <a:pt x="11777" y="5426"/>
                  </a:lnTo>
                  <a:lnTo>
                    <a:pt x="11753" y="5548"/>
                  </a:lnTo>
                  <a:lnTo>
                    <a:pt x="11777" y="5694"/>
                  </a:lnTo>
                  <a:lnTo>
                    <a:pt x="11826" y="5816"/>
                  </a:lnTo>
                  <a:lnTo>
                    <a:pt x="11899" y="5913"/>
                  </a:lnTo>
                  <a:lnTo>
                    <a:pt x="12020" y="6010"/>
                  </a:lnTo>
                  <a:lnTo>
                    <a:pt x="12142" y="6059"/>
                  </a:lnTo>
                  <a:lnTo>
                    <a:pt x="12264" y="6108"/>
                  </a:lnTo>
                  <a:lnTo>
                    <a:pt x="12410" y="6108"/>
                  </a:lnTo>
                  <a:lnTo>
                    <a:pt x="12531" y="6083"/>
                  </a:lnTo>
                  <a:lnTo>
                    <a:pt x="12653" y="6035"/>
                  </a:lnTo>
                  <a:lnTo>
                    <a:pt x="12726" y="5986"/>
                  </a:lnTo>
                  <a:lnTo>
                    <a:pt x="12799" y="5913"/>
                  </a:lnTo>
                  <a:lnTo>
                    <a:pt x="12872" y="5840"/>
                  </a:lnTo>
                  <a:lnTo>
                    <a:pt x="12921" y="5743"/>
                  </a:lnTo>
                  <a:lnTo>
                    <a:pt x="12969" y="5548"/>
                  </a:lnTo>
                  <a:lnTo>
                    <a:pt x="12969" y="5329"/>
                  </a:lnTo>
                  <a:lnTo>
                    <a:pt x="12969" y="5280"/>
                  </a:lnTo>
                  <a:lnTo>
                    <a:pt x="13042" y="5256"/>
                  </a:lnTo>
                  <a:lnTo>
                    <a:pt x="13383" y="4915"/>
                  </a:lnTo>
                  <a:lnTo>
                    <a:pt x="13748" y="4575"/>
                  </a:lnTo>
                  <a:lnTo>
                    <a:pt x="14454" y="3942"/>
                  </a:lnTo>
                  <a:lnTo>
                    <a:pt x="15111" y="3309"/>
                  </a:lnTo>
                  <a:lnTo>
                    <a:pt x="15768" y="2677"/>
                  </a:lnTo>
                  <a:lnTo>
                    <a:pt x="15792" y="2652"/>
                  </a:lnTo>
                  <a:lnTo>
                    <a:pt x="15914" y="2701"/>
                  </a:lnTo>
                  <a:lnTo>
                    <a:pt x="16157" y="2701"/>
                  </a:lnTo>
                  <a:lnTo>
                    <a:pt x="16279" y="2652"/>
                  </a:lnTo>
                  <a:lnTo>
                    <a:pt x="16376" y="2579"/>
                  </a:lnTo>
                  <a:lnTo>
                    <a:pt x="16449" y="2506"/>
                  </a:lnTo>
                  <a:lnTo>
                    <a:pt x="16522" y="2409"/>
                  </a:lnTo>
                  <a:lnTo>
                    <a:pt x="16595" y="2312"/>
                  </a:lnTo>
                  <a:lnTo>
                    <a:pt x="16643" y="2215"/>
                  </a:lnTo>
                  <a:lnTo>
                    <a:pt x="16668" y="2093"/>
                  </a:lnTo>
                  <a:lnTo>
                    <a:pt x="16692" y="1996"/>
                  </a:lnTo>
                  <a:lnTo>
                    <a:pt x="16692" y="1874"/>
                  </a:lnTo>
                  <a:lnTo>
                    <a:pt x="16668" y="1777"/>
                  </a:lnTo>
                  <a:lnTo>
                    <a:pt x="16643" y="1679"/>
                  </a:lnTo>
                  <a:lnTo>
                    <a:pt x="16570" y="1606"/>
                  </a:lnTo>
                  <a:lnTo>
                    <a:pt x="16522" y="1533"/>
                  </a:lnTo>
                  <a:lnTo>
                    <a:pt x="16424" y="1460"/>
                  </a:lnTo>
                  <a:lnTo>
                    <a:pt x="16352" y="1436"/>
                  </a:lnTo>
                  <a:lnTo>
                    <a:pt x="16254" y="1412"/>
                  </a:lnTo>
                  <a:lnTo>
                    <a:pt x="16157" y="1387"/>
                  </a:lnTo>
                  <a:lnTo>
                    <a:pt x="16011" y="1363"/>
                  </a:lnTo>
                  <a:close/>
                  <a:moveTo>
                    <a:pt x="195" y="0"/>
                  </a:moveTo>
                  <a:lnTo>
                    <a:pt x="146" y="49"/>
                  </a:lnTo>
                  <a:lnTo>
                    <a:pt x="98" y="73"/>
                  </a:lnTo>
                  <a:lnTo>
                    <a:pt x="49" y="195"/>
                  </a:lnTo>
                  <a:lnTo>
                    <a:pt x="0" y="317"/>
                  </a:lnTo>
                  <a:lnTo>
                    <a:pt x="0" y="438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49" y="1120"/>
                  </a:lnTo>
                  <a:lnTo>
                    <a:pt x="49" y="1947"/>
                  </a:lnTo>
                  <a:lnTo>
                    <a:pt x="25" y="2774"/>
                  </a:lnTo>
                  <a:lnTo>
                    <a:pt x="49" y="3601"/>
                  </a:lnTo>
                  <a:lnTo>
                    <a:pt x="25" y="4429"/>
                  </a:lnTo>
                  <a:lnTo>
                    <a:pt x="0" y="6108"/>
                  </a:lnTo>
                  <a:lnTo>
                    <a:pt x="0" y="6984"/>
                  </a:lnTo>
                  <a:lnTo>
                    <a:pt x="0" y="7860"/>
                  </a:lnTo>
                  <a:lnTo>
                    <a:pt x="73" y="9587"/>
                  </a:lnTo>
                  <a:lnTo>
                    <a:pt x="146" y="11315"/>
                  </a:lnTo>
                  <a:lnTo>
                    <a:pt x="171" y="12191"/>
                  </a:lnTo>
                  <a:lnTo>
                    <a:pt x="171" y="13067"/>
                  </a:lnTo>
                  <a:lnTo>
                    <a:pt x="195" y="13188"/>
                  </a:lnTo>
                  <a:lnTo>
                    <a:pt x="268" y="13261"/>
                  </a:lnTo>
                  <a:lnTo>
                    <a:pt x="317" y="13310"/>
                  </a:lnTo>
                  <a:lnTo>
                    <a:pt x="390" y="13310"/>
                  </a:lnTo>
                  <a:lnTo>
                    <a:pt x="900" y="13383"/>
                  </a:lnTo>
                  <a:lnTo>
                    <a:pt x="1898" y="13383"/>
                  </a:lnTo>
                  <a:lnTo>
                    <a:pt x="2409" y="13334"/>
                  </a:lnTo>
                  <a:lnTo>
                    <a:pt x="3431" y="13261"/>
                  </a:lnTo>
                  <a:lnTo>
                    <a:pt x="3942" y="13213"/>
                  </a:lnTo>
                  <a:lnTo>
                    <a:pt x="4453" y="13188"/>
                  </a:lnTo>
                  <a:lnTo>
                    <a:pt x="10025" y="13188"/>
                  </a:lnTo>
                  <a:lnTo>
                    <a:pt x="11169" y="13164"/>
                  </a:lnTo>
                  <a:lnTo>
                    <a:pt x="13432" y="13091"/>
                  </a:lnTo>
                  <a:lnTo>
                    <a:pt x="14575" y="13067"/>
                  </a:lnTo>
                  <a:lnTo>
                    <a:pt x="16741" y="13067"/>
                  </a:lnTo>
                  <a:lnTo>
                    <a:pt x="17276" y="13091"/>
                  </a:lnTo>
                  <a:lnTo>
                    <a:pt x="17544" y="13140"/>
                  </a:lnTo>
                  <a:lnTo>
                    <a:pt x="17811" y="13164"/>
                  </a:lnTo>
                  <a:lnTo>
                    <a:pt x="17933" y="13164"/>
                  </a:lnTo>
                  <a:lnTo>
                    <a:pt x="18030" y="13115"/>
                  </a:lnTo>
                  <a:lnTo>
                    <a:pt x="18103" y="13042"/>
                  </a:lnTo>
                  <a:lnTo>
                    <a:pt x="18152" y="12945"/>
                  </a:lnTo>
                  <a:lnTo>
                    <a:pt x="18152" y="12848"/>
                  </a:lnTo>
                  <a:lnTo>
                    <a:pt x="18128" y="12750"/>
                  </a:lnTo>
                  <a:lnTo>
                    <a:pt x="18055" y="12677"/>
                  </a:lnTo>
                  <a:lnTo>
                    <a:pt x="17957" y="12629"/>
                  </a:lnTo>
                  <a:lnTo>
                    <a:pt x="17495" y="12556"/>
                  </a:lnTo>
                  <a:lnTo>
                    <a:pt x="17008" y="12531"/>
                  </a:lnTo>
                  <a:lnTo>
                    <a:pt x="16084" y="12507"/>
                  </a:lnTo>
                  <a:lnTo>
                    <a:pt x="14940" y="12483"/>
                  </a:lnTo>
                  <a:lnTo>
                    <a:pt x="13821" y="12507"/>
                  </a:lnTo>
                  <a:lnTo>
                    <a:pt x="11534" y="12580"/>
                  </a:lnTo>
                  <a:lnTo>
                    <a:pt x="10414" y="12604"/>
                  </a:lnTo>
                  <a:lnTo>
                    <a:pt x="9271" y="12629"/>
                  </a:lnTo>
                  <a:lnTo>
                    <a:pt x="7032" y="12604"/>
                  </a:lnTo>
                  <a:lnTo>
                    <a:pt x="5913" y="12604"/>
                  </a:lnTo>
                  <a:lnTo>
                    <a:pt x="4818" y="12629"/>
                  </a:lnTo>
                  <a:lnTo>
                    <a:pt x="3796" y="12677"/>
                  </a:lnTo>
                  <a:lnTo>
                    <a:pt x="2774" y="12726"/>
                  </a:lnTo>
                  <a:lnTo>
                    <a:pt x="1752" y="12799"/>
                  </a:lnTo>
                  <a:lnTo>
                    <a:pt x="730" y="12848"/>
                  </a:lnTo>
                  <a:lnTo>
                    <a:pt x="681" y="11169"/>
                  </a:lnTo>
                  <a:lnTo>
                    <a:pt x="608" y="9490"/>
                  </a:lnTo>
                  <a:lnTo>
                    <a:pt x="535" y="7787"/>
                  </a:lnTo>
                  <a:lnTo>
                    <a:pt x="535" y="6959"/>
                  </a:lnTo>
                  <a:lnTo>
                    <a:pt x="535" y="6108"/>
                  </a:lnTo>
                  <a:lnTo>
                    <a:pt x="560" y="4356"/>
                  </a:lnTo>
                  <a:lnTo>
                    <a:pt x="560" y="2579"/>
                  </a:lnTo>
                  <a:lnTo>
                    <a:pt x="560" y="1752"/>
                  </a:lnTo>
                  <a:lnTo>
                    <a:pt x="584" y="1363"/>
                  </a:lnTo>
                  <a:lnTo>
                    <a:pt x="584" y="949"/>
                  </a:lnTo>
                  <a:lnTo>
                    <a:pt x="560" y="706"/>
                  </a:lnTo>
                  <a:lnTo>
                    <a:pt x="535" y="438"/>
                  </a:lnTo>
                  <a:lnTo>
                    <a:pt x="511" y="317"/>
                  </a:lnTo>
                  <a:lnTo>
                    <a:pt x="463" y="219"/>
                  </a:lnTo>
                  <a:lnTo>
                    <a:pt x="390" y="98"/>
                  </a:lnTo>
                  <a:lnTo>
                    <a:pt x="317" y="2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53">
              <a:extLst>
                <a:ext uri="{FF2B5EF4-FFF2-40B4-BE49-F238E27FC236}">
                  <a16:creationId xmlns:a16="http://schemas.microsoft.com/office/drawing/2014/main" id="{5DAB30B4-5E38-8527-E601-7CE823CC7918}"/>
                </a:ext>
              </a:extLst>
            </p:cNvPr>
            <p:cNvSpPr/>
            <p:nvPr/>
          </p:nvSpPr>
          <p:spPr>
            <a:xfrm>
              <a:off x="7468519" y="1950304"/>
              <a:ext cx="1030385" cy="1024862"/>
            </a:xfrm>
            <a:custGeom>
              <a:avLst/>
              <a:gdLst/>
              <a:ahLst/>
              <a:cxnLst/>
              <a:rect l="0" t="0" r="0" b="0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49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espacho de abogad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r="19517"/>
          <a:stretch>
            <a:fillRect/>
          </a:stretch>
        </p:blipFill>
        <p:spPr>
          <a:xfrm>
            <a:off x="340343" y="2528333"/>
            <a:ext cx="5858933" cy="2478546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96127" y="136621"/>
            <a:ext cx="3859850" cy="19097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dirty="0">
                <a:solidFill>
                  <a:schemeClr val="bg1"/>
                </a:solidFill>
                <a:latin typeface="Helvetica"/>
                <a:cs typeface="Helvetica"/>
              </a:rPr>
              <a:t>Solo conocía oficinas aburridas</a:t>
            </a:r>
            <a:endParaRPr lang="es-E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" name="Imagen 1" descr="oficin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94" y="197799"/>
            <a:ext cx="2859959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B1A83-8E17-058C-82E5-CB6D5D41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39BE-0464-E026-772B-8650A7A9B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1950"/>
            <a:ext cx="7772400" cy="1159800"/>
          </a:xfrm>
        </p:spPr>
        <p:txBody>
          <a:bodyPr/>
          <a:lstStyle/>
          <a:p>
            <a:r>
              <a:rPr lang="es-CL" b="1" dirty="0">
                <a:solidFill>
                  <a:srgbClr val="73FEFF"/>
                </a:solidFill>
                <a:latin typeface="Abadi" panose="020B0604020104020204" pitchFamily="34" charset="0"/>
              </a:rPr>
              <a:t>Apoyo visual</a:t>
            </a:r>
          </a:p>
        </p:txBody>
      </p:sp>
    </p:spTree>
    <p:extLst>
      <p:ext uri="{BB962C8B-B14F-4D97-AF65-F5344CB8AC3E}">
        <p14:creationId xmlns:p14="http://schemas.microsoft.com/office/powerpoint/2010/main" val="2232667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93FF8-EB9B-85EA-F08E-42E6780E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33FA1-CDCA-9248-D9DE-C95FF3411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1524"/>
            <a:ext cx="7772400" cy="1159800"/>
          </a:xfrm>
        </p:spPr>
        <p:txBody>
          <a:bodyPr/>
          <a:lstStyle/>
          <a:p>
            <a:r>
              <a:rPr lang="es-ES_tradnl" sz="60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láminas</a:t>
            </a:r>
          </a:p>
        </p:txBody>
      </p:sp>
    </p:spTree>
    <p:extLst>
      <p:ext uri="{BB962C8B-B14F-4D97-AF65-F5344CB8AC3E}">
        <p14:creationId xmlns:p14="http://schemas.microsoft.com/office/powerpoint/2010/main" val="1808001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3436" y="1594248"/>
            <a:ext cx="4613497" cy="1955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3200" dirty="0" err="1"/>
              <a:t>Capturar</a:t>
            </a:r>
            <a:r>
              <a:rPr lang="en-US" sz="3200" dirty="0"/>
              <a:t> la </a:t>
            </a:r>
            <a:r>
              <a:rPr lang="en-US" sz="3200" dirty="0" err="1"/>
              <a:t>atención</a:t>
            </a:r>
            <a:r>
              <a:rPr lang="en-US" sz="3200" dirty="0"/>
              <a:t> del </a:t>
            </a:r>
            <a:r>
              <a:rPr lang="en-US" sz="3200" dirty="0" err="1"/>
              <a:t>público</a:t>
            </a:r>
            <a:r>
              <a:rPr lang="en-US" sz="3200" dirty="0"/>
              <a:t> en </a:t>
            </a:r>
            <a:r>
              <a:rPr lang="en-US" sz="3200" dirty="0" err="1"/>
              <a:t>cada</a:t>
            </a:r>
            <a:r>
              <a:rPr lang="en-US" sz="3200" dirty="0"/>
              <a:t> </a:t>
            </a:r>
            <a:r>
              <a:rPr lang="en-US" sz="3200" dirty="0" err="1"/>
              <a:t>lámina</a:t>
            </a:r>
            <a:br>
              <a:rPr lang="en-US" sz="3200" dirty="0"/>
            </a:br>
            <a:r>
              <a:rPr lang="en-US" sz="3200" dirty="0" err="1"/>
              <a:t>en</a:t>
            </a:r>
            <a:r>
              <a:rPr lang="en-US" sz="3200" dirty="0"/>
              <a:t> 3 </a:t>
            </a:r>
            <a:r>
              <a:rPr lang="en-US" sz="3200" dirty="0" err="1"/>
              <a:t>segundos</a:t>
            </a:r>
            <a:r>
              <a:rPr lang="en-US" sz="3200" dirty="0"/>
              <a:t>.</a:t>
            </a:r>
            <a:endParaRPr sz="32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5421732" y="570271"/>
            <a:ext cx="3279816" cy="4188542"/>
            <a:chOff x="5421732" y="570271"/>
            <a:chExt cx="3279816" cy="4188542"/>
          </a:xfrm>
        </p:grpSpPr>
        <p:sp>
          <p:nvSpPr>
            <p:cNvPr id="130" name="Shape 130"/>
            <p:cNvSpPr/>
            <p:nvPr/>
          </p:nvSpPr>
          <p:spPr>
            <a:xfrm>
              <a:off x="5421732" y="570271"/>
              <a:ext cx="3279816" cy="4188542"/>
            </a:xfrm>
            <a:custGeom>
              <a:avLst/>
              <a:gdLst/>
              <a:ahLst/>
              <a:cxnLst/>
              <a:rect l="0" t="0" r="0" b="0"/>
              <a:pathLst>
                <a:path w="65189" h="62358" extrusionOk="0">
                  <a:moveTo>
                    <a:pt x="40283" y="1525"/>
                  </a:moveTo>
                  <a:lnTo>
                    <a:pt x="40000" y="1541"/>
                  </a:lnTo>
                  <a:lnTo>
                    <a:pt x="40000" y="1541"/>
                  </a:lnTo>
                  <a:lnTo>
                    <a:pt x="39811" y="1604"/>
                  </a:lnTo>
                  <a:lnTo>
                    <a:pt x="40283" y="1525"/>
                  </a:lnTo>
                  <a:close/>
                  <a:moveTo>
                    <a:pt x="22547" y="1793"/>
                  </a:moveTo>
                  <a:lnTo>
                    <a:pt x="22359" y="1887"/>
                  </a:lnTo>
                  <a:lnTo>
                    <a:pt x="21981" y="2359"/>
                  </a:lnTo>
                  <a:lnTo>
                    <a:pt x="24057" y="1981"/>
                  </a:lnTo>
                  <a:lnTo>
                    <a:pt x="23208" y="2076"/>
                  </a:lnTo>
                  <a:lnTo>
                    <a:pt x="22925" y="1981"/>
                  </a:lnTo>
                  <a:lnTo>
                    <a:pt x="22642" y="1887"/>
                  </a:lnTo>
                  <a:lnTo>
                    <a:pt x="22642" y="1793"/>
                  </a:lnTo>
                  <a:close/>
                  <a:moveTo>
                    <a:pt x="64528" y="13585"/>
                  </a:moveTo>
                  <a:lnTo>
                    <a:pt x="64528" y="13679"/>
                  </a:lnTo>
                  <a:lnTo>
                    <a:pt x="64551" y="13679"/>
                  </a:lnTo>
                  <a:lnTo>
                    <a:pt x="64528" y="13585"/>
                  </a:lnTo>
                  <a:close/>
                  <a:moveTo>
                    <a:pt x="33868" y="58678"/>
                  </a:moveTo>
                  <a:lnTo>
                    <a:pt x="34057" y="58772"/>
                  </a:lnTo>
                  <a:lnTo>
                    <a:pt x="34057" y="58772"/>
                  </a:lnTo>
                  <a:lnTo>
                    <a:pt x="33962" y="58678"/>
                  </a:lnTo>
                  <a:close/>
                  <a:moveTo>
                    <a:pt x="30849" y="58678"/>
                  </a:moveTo>
                  <a:lnTo>
                    <a:pt x="30943" y="58772"/>
                  </a:lnTo>
                  <a:lnTo>
                    <a:pt x="30283" y="58867"/>
                  </a:lnTo>
                  <a:lnTo>
                    <a:pt x="30472" y="58772"/>
                  </a:lnTo>
                  <a:lnTo>
                    <a:pt x="30849" y="58678"/>
                  </a:lnTo>
                  <a:close/>
                  <a:moveTo>
                    <a:pt x="32264" y="59056"/>
                  </a:moveTo>
                  <a:lnTo>
                    <a:pt x="33113" y="59244"/>
                  </a:lnTo>
                  <a:lnTo>
                    <a:pt x="31698" y="59339"/>
                  </a:lnTo>
                  <a:lnTo>
                    <a:pt x="31415" y="59339"/>
                  </a:lnTo>
                  <a:lnTo>
                    <a:pt x="32264" y="59056"/>
                  </a:lnTo>
                  <a:close/>
                  <a:moveTo>
                    <a:pt x="60849" y="0"/>
                  </a:moveTo>
                  <a:lnTo>
                    <a:pt x="58679" y="95"/>
                  </a:lnTo>
                  <a:lnTo>
                    <a:pt x="56792" y="189"/>
                  </a:lnTo>
                  <a:lnTo>
                    <a:pt x="58584" y="378"/>
                  </a:lnTo>
                  <a:lnTo>
                    <a:pt x="58301" y="189"/>
                  </a:lnTo>
                  <a:lnTo>
                    <a:pt x="59151" y="378"/>
                  </a:lnTo>
                  <a:lnTo>
                    <a:pt x="58679" y="472"/>
                  </a:lnTo>
                  <a:lnTo>
                    <a:pt x="58018" y="472"/>
                  </a:lnTo>
                  <a:lnTo>
                    <a:pt x="56792" y="283"/>
                  </a:lnTo>
                  <a:lnTo>
                    <a:pt x="55943" y="283"/>
                  </a:lnTo>
                  <a:lnTo>
                    <a:pt x="54528" y="378"/>
                  </a:lnTo>
                  <a:lnTo>
                    <a:pt x="50660" y="378"/>
                  </a:lnTo>
                  <a:lnTo>
                    <a:pt x="48585" y="472"/>
                  </a:lnTo>
                  <a:lnTo>
                    <a:pt x="46226" y="472"/>
                  </a:lnTo>
                  <a:lnTo>
                    <a:pt x="43868" y="283"/>
                  </a:lnTo>
                  <a:lnTo>
                    <a:pt x="44056" y="472"/>
                  </a:lnTo>
                  <a:lnTo>
                    <a:pt x="44339" y="472"/>
                  </a:lnTo>
                  <a:lnTo>
                    <a:pt x="43396" y="661"/>
                  </a:lnTo>
                  <a:lnTo>
                    <a:pt x="42170" y="849"/>
                  </a:lnTo>
                  <a:lnTo>
                    <a:pt x="40849" y="755"/>
                  </a:lnTo>
                  <a:lnTo>
                    <a:pt x="40377" y="661"/>
                  </a:lnTo>
                  <a:lnTo>
                    <a:pt x="39906" y="566"/>
                  </a:lnTo>
                  <a:lnTo>
                    <a:pt x="39717" y="566"/>
                  </a:lnTo>
                  <a:lnTo>
                    <a:pt x="38207" y="661"/>
                  </a:lnTo>
                  <a:lnTo>
                    <a:pt x="36509" y="944"/>
                  </a:lnTo>
                  <a:lnTo>
                    <a:pt x="34906" y="1132"/>
                  </a:lnTo>
                  <a:lnTo>
                    <a:pt x="33585" y="1132"/>
                  </a:lnTo>
                  <a:lnTo>
                    <a:pt x="33962" y="1038"/>
                  </a:lnTo>
                  <a:lnTo>
                    <a:pt x="33774" y="944"/>
                  </a:lnTo>
                  <a:lnTo>
                    <a:pt x="33396" y="944"/>
                  </a:lnTo>
                  <a:lnTo>
                    <a:pt x="32453" y="1038"/>
                  </a:lnTo>
                  <a:lnTo>
                    <a:pt x="30283" y="1321"/>
                  </a:lnTo>
                  <a:lnTo>
                    <a:pt x="30472" y="1415"/>
                  </a:lnTo>
                  <a:lnTo>
                    <a:pt x="30566" y="1510"/>
                  </a:lnTo>
                  <a:lnTo>
                    <a:pt x="29151" y="1604"/>
                  </a:lnTo>
                  <a:lnTo>
                    <a:pt x="29057" y="1698"/>
                  </a:lnTo>
                  <a:lnTo>
                    <a:pt x="29717" y="1698"/>
                  </a:lnTo>
                  <a:lnTo>
                    <a:pt x="28208" y="1793"/>
                  </a:lnTo>
                  <a:lnTo>
                    <a:pt x="27547" y="1793"/>
                  </a:lnTo>
                  <a:lnTo>
                    <a:pt x="27642" y="1698"/>
                  </a:lnTo>
                  <a:lnTo>
                    <a:pt x="28585" y="1510"/>
                  </a:lnTo>
                  <a:lnTo>
                    <a:pt x="27736" y="1604"/>
                  </a:lnTo>
                  <a:lnTo>
                    <a:pt x="26887" y="1698"/>
                  </a:lnTo>
                  <a:lnTo>
                    <a:pt x="26038" y="1698"/>
                  </a:lnTo>
                  <a:lnTo>
                    <a:pt x="25189" y="1793"/>
                  </a:lnTo>
                  <a:lnTo>
                    <a:pt x="25189" y="1793"/>
                  </a:lnTo>
                  <a:lnTo>
                    <a:pt x="25755" y="1698"/>
                  </a:lnTo>
                  <a:lnTo>
                    <a:pt x="24906" y="1793"/>
                  </a:lnTo>
                  <a:lnTo>
                    <a:pt x="24057" y="1981"/>
                  </a:lnTo>
                  <a:lnTo>
                    <a:pt x="25094" y="1887"/>
                  </a:lnTo>
                  <a:lnTo>
                    <a:pt x="26132" y="1981"/>
                  </a:lnTo>
                  <a:lnTo>
                    <a:pt x="24906" y="2264"/>
                  </a:lnTo>
                  <a:lnTo>
                    <a:pt x="23585" y="2359"/>
                  </a:lnTo>
                  <a:lnTo>
                    <a:pt x="23585" y="2453"/>
                  </a:lnTo>
                  <a:lnTo>
                    <a:pt x="23585" y="2547"/>
                  </a:lnTo>
                  <a:lnTo>
                    <a:pt x="25566" y="2359"/>
                  </a:lnTo>
                  <a:lnTo>
                    <a:pt x="27547" y="2264"/>
                  </a:lnTo>
                  <a:lnTo>
                    <a:pt x="29434" y="1981"/>
                  </a:lnTo>
                  <a:lnTo>
                    <a:pt x="30377" y="1793"/>
                  </a:lnTo>
                  <a:lnTo>
                    <a:pt x="31321" y="1604"/>
                  </a:lnTo>
                  <a:lnTo>
                    <a:pt x="30472" y="1887"/>
                  </a:lnTo>
                  <a:lnTo>
                    <a:pt x="30660" y="1981"/>
                  </a:lnTo>
                  <a:lnTo>
                    <a:pt x="31038" y="2076"/>
                  </a:lnTo>
                  <a:lnTo>
                    <a:pt x="31981" y="2170"/>
                  </a:lnTo>
                  <a:lnTo>
                    <a:pt x="33302" y="2170"/>
                  </a:lnTo>
                  <a:lnTo>
                    <a:pt x="34717" y="2076"/>
                  </a:lnTo>
                  <a:lnTo>
                    <a:pt x="37075" y="1887"/>
                  </a:lnTo>
                  <a:lnTo>
                    <a:pt x="37830" y="1793"/>
                  </a:lnTo>
                  <a:lnTo>
                    <a:pt x="37924" y="1698"/>
                  </a:lnTo>
                  <a:lnTo>
                    <a:pt x="38868" y="1604"/>
                  </a:lnTo>
                  <a:lnTo>
                    <a:pt x="38962" y="1510"/>
                  </a:lnTo>
                  <a:lnTo>
                    <a:pt x="38868" y="1510"/>
                  </a:lnTo>
                  <a:lnTo>
                    <a:pt x="38113" y="1415"/>
                  </a:lnTo>
                  <a:lnTo>
                    <a:pt x="40000" y="1510"/>
                  </a:lnTo>
                  <a:lnTo>
                    <a:pt x="38868" y="1604"/>
                  </a:lnTo>
                  <a:lnTo>
                    <a:pt x="40000" y="1541"/>
                  </a:lnTo>
                  <a:lnTo>
                    <a:pt x="40000" y="1541"/>
                  </a:lnTo>
                  <a:lnTo>
                    <a:pt x="40094" y="1510"/>
                  </a:lnTo>
                  <a:lnTo>
                    <a:pt x="40377" y="1510"/>
                  </a:lnTo>
                  <a:lnTo>
                    <a:pt x="40283" y="1525"/>
                  </a:lnTo>
                  <a:lnTo>
                    <a:pt x="40283" y="1525"/>
                  </a:lnTo>
                  <a:lnTo>
                    <a:pt x="40566" y="1510"/>
                  </a:lnTo>
                  <a:lnTo>
                    <a:pt x="41509" y="1604"/>
                  </a:lnTo>
                  <a:lnTo>
                    <a:pt x="44151" y="1415"/>
                  </a:lnTo>
                  <a:lnTo>
                    <a:pt x="45000" y="1321"/>
                  </a:lnTo>
                  <a:lnTo>
                    <a:pt x="44434" y="1321"/>
                  </a:lnTo>
                  <a:lnTo>
                    <a:pt x="45188" y="1132"/>
                  </a:lnTo>
                  <a:lnTo>
                    <a:pt x="45660" y="1227"/>
                  </a:lnTo>
                  <a:lnTo>
                    <a:pt x="45755" y="1227"/>
                  </a:lnTo>
                  <a:lnTo>
                    <a:pt x="45755" y="1321"/>
                  </a:lnTo>
                  <a:lnTo>
                    <a:pt x="45377" y="1321"/>
                  </a:lnTo>
                  <a:lnTo>
                    <a:pt x="46038" y="1415"/>
                  </a:lnTo>
                  <a:lnTo>
                    <a:pt x="46792" y="1321"/>
                  </a:lnTo>
                  <a:lnTo>
                    <a:pt x="46792" y="1227"/>
                  </a:lnTo>
                  <a:lnTo>
                    <a:pt x="46981" y="1321"/>
                  </a:lnTo>
                  <a:lnTo>
                    <a:pt x="47547" y="1321"/>
                  </a:lnTo>
                  <a:lnTo>
                    <a:pt x="47358" y="1510"/>
                  </a:lnTo>
                  <a:lnTo>
                    <a:pt x="46981" y="1510"/>
                  </a:lnTo>
                  <a:lnTo>
                    <a:pt x="46792" y="1415"/>
                  </a:lnTo>
                  <a:lnTo>
                    <a:pt x="43868" y="1698"/>
                  </a:lnTo>
                  <a:lnTo>
                    <a:pt x="45566" y="1698"/>
                  </a:lnTo>
                  <a:lnTo>
                    <a:pt x="47264" y="1604"/>
                  </a:lnTo>
                  <a:lnTo>
                    <a:pt x="50566" y="1321"/>
                  </a:lnTo>
                  <a:lnTo>
                    <a:pt x="52169" y="1227"/>
                  </a:lnTo>
                  <a:lnTo>
                    <a:pt x="55471" y="1227"/>
                  </a:lnTo>
                  <a:lnTo>
                    <a:pt x="57075" y="1415"/>
                  </a:lnTo>
                  <a:lnTo>
                    <a:pt x="56603" y="1321"/>
                  </a:lnTo>
                  <a:lnTo>
                    <a:pt x="56509" y="1227"/>
                  </a:lnTo>
                  <a:lnTo>
                    <a:pt x="57264" y="1132"/>
                  </a:lnTo>
                  <a:lnTo>
                    <a:pt x="58396" y="1227"/>
                  </a:lnTo>
                  <a:lnTo>
                    <a:pt x="58773" y="1227"/>
                  </a:lnTo>
                  <a:lnTo>
                    <a:pt x="58962" y="1321"/>
                  </a:lnTo>
                  <a:lnTo>
                    <a:pt x="59905" y="1321"/>
                  </a:lnTo>
                  <a:lnTo>
                    <a:pt x="61037" y="1510"/>
                  </a:lnTo>
                  <a:lnTo>
                    <a:pt x="61603" y="1698"/>
                  </a:lnTo>
                  <a:lnTo>
                    <a:pt x="62075" y="1887"/>
                  </a:lnTo>
                  <a:lnTo>
                    <a:pt x="62452" y="2076"/>
                  </a:lnTo>
                  <a:lnTo>
                    <a:pt x="62547" y="2359"/>
                  </a:lnTo>
                  <a:lnTo>
                    <a:pt x="62641" y="4528"/>
                  </a:lnTo>
                  <a:lnTo>
                    <a:pt x="62641" y="8113"/>
                  </a:lnTo>
                  <a:lnTo>
                    <a:pt x="62547" y="17547"/>
                  </a:lnTo>
                  <a:lnTo>
                    <a:pt x="62547" y="22547"/>
                  </a:lnTo>
                  <a:lnTo>
                    <a:pt x="62641" y="27075"/>
                  </a:lnTo>
                  <a:lnTo>
                    <a:pt x="62830" y="30849"/>
                  </a:lnTo>
                  <a:lnTo>
                    <a:pt x="62924" y="32169"/>
                  </a:lnTo>
                  <a:lnTo>
                    <a:pt x="63113" y="33207"/>
                  </a:lnTo>
                  <a:lnTo>
                    <a:pt x="63113" y="34528"/>
                  </a:lnTo>
                  <a:lnTo>
                    <a:pt x="63207" y="35943"/>
                  </a:lnTo>
                  <a:lnTo>
                    <a:pt x="63207" y="36886"/>
                  </a:lnTo>
                  <a:lnTo>
                    <a:pt x="63113" y="38396"/>
                  </a:lnTo>
                  <a:lnTo>
                    <a:pt x="62830" y="42358"/>
                  </a:lnTo>
                  <a:lnTo>
                    <a:pt x="62547" y="46509"/>
                  </a:lnTo>
                  <a:lnTo>
                    <a:pt x="62452" y="48207"/>
                  </a:lnTo>
                  <a:lnTo>
                    <a:pt x="62547" y="49527"/>
                  </a:lnTo>
                  <a:lnTo>
                    <a:pt x="62547" y="51131"/>
                  </a:lnTo>
                  <a:lnTo>
                    <a:pt x="62547" y="52735"/>
                  </a:lnTo>
                  <a:lnTo>
                    <a:pt x="62358" y="53584"/>
                  </a:lnTo>
                  <a:lnTo>
                    <a:pt x="62264" y="54339"/>
                  </a:lnTo>
                  <a:lnTo>
                    <a:pt x="61981" y="55093"/>
                  </a:lnTo>
                  <a:lnTo>
                    <a:pt x="61603" y="55754"/>
                  </a:lnTo>
                  <a:lnTo>
                    <a:pt x="61792" y="55754"/>
                  </a:lnTo>
                  <a:lnTo>
                    <a:pt x="61886" y="55565"/>
                  </a:lnTo>
                  <a:lnTo>
                    <a:pt x="62169" y="55376"/>
                  </a:lnTo>
                  <a:lnTo>
                    <a:pt x="62264" y="55565"/>
                  </a:lnTo>
                  <a:lnTo>
                    <a:pt x="62169" y="55754"/>
                  </a:lnTo>
                  <a:lnTo>
                    <a:pt x="61981" y="56225"/>
                  </a:lnTo>
                  <a:lnTo>
                    <a:pt x="61792" y="56037"/>
                  </a:lnTo>
                  <a:lnTo>
                    <a:pt x="61509" y="55754"/>
                  </a:lnTo>
                  <a:lnTo>
                    <a:pt x="61603" y="55942"/>
                  </a:lnTo>
                  <a:lnTo>
                    <a:pt x="61509" y="55942"/>
                  </a:lnTo>
                  <a:lnTo>
                    <a:pt x="61603" y="56037"/>
                  </a:lnTo>
                  <a:lnTo>
                    <a:pt x="60094" y="56320"/>
                  </a:lnTo>
                  <a:lnTo>
                    <a:pt x="58773" y="56414"/>
                  </a:lnTo>
                  <a:lnTo>
                    <a:pt x="57547" y="56508"/>
                  </a:lnTo>
                  <a:lnTo>
                    <a:pt x="56415" y="56508"/>
                  </a:lnTo>
                  <a:lnTo>
                    <a:pt x="56698" y="56320"/>
                  </a:lnTo>
                  <a:lnTo>
                    <a:pt x="56698" y="56320"/>
                  </a:lnTo>
                  <a:lnTo>
                    <a:pt x="56037" y="56508"/>
                  </a:lnTo>
                  <a:lnTo>
                    <a:pt x="54811" y="56886"/>
                  </a:lnTo>
                  <a:lnTo>
                    <a:pt x="53679" y="57074"/>
                  </a:lnTo>
                  <a:lnTo>
                    <a:pt x="53868" y="56791"/>
                  </a:lnTo>
                  <a:lnTo>
                    <a:pt x="54245" y="56697"/>
                  </a:lnTo>
                  <a:lnTo>
                    <a:pt x="53019" y="56886"/>
                  </a:lnTo>
                  <a:lnTo>
                    <a:pt x="51698" y="56980"/>
                  </a:lnTo>
                  <a:lnTo>
                    <a:pt x="50943" y="57074"/>
                  </a:lnTo>
                  <a:lnTo>
                    <a:pt x="51132" y="57169"/>
                  </a:lnTo>
                  <a:lnTo>
                    <a:pt x="48962" y="57452"/>
                  </a:lnTo>
                  <a:lnTo>
                    <a:pt x="48962" y="57357"/>
                  </a:lnTo>
                  <a:lnTo>
                    <a:pt x="48019" y="57452"/>
                  </a:lnTo>
                  <a:lnTo>
                    <a:pt x="47641" y="57452"/>
                  </a:lnTo>
                  <a:lnTo>
                    <a:pt x="46604" y="57546"/>
                  </a:lnTo>
                  <a:lnTo>
                    <a:pt x="44717" y="57546"/>
                  </a:lnTo>
                  <a:lnTo>
                    <a:pt x="44339" y="57452"/>
                  </a:lnTo>
                  <a:lnTo>
                    <a:pt x="45000" y="57263"/>
                  </a:lnTo>
                  <a:lnTo>
                    <a:pt x="40000" y="57829"/>
                  </a:lnTo>
                  <a:lnTo>
                    <a:pt x="38019" y="58206"/>
                  </a:lnTo>
                  <a:lnTo>
                    <a:pt x="37547" y="58018"/>
                  </a:lnTo>
                  <a:lnTo>
                    <a:pt x="37075" y="58018"/>
                  </a:lnTo>
                  <a:lnTo>
                    <a:pt x="36698" y="58112"/>
                  </a:lnTo>
                  <a:lnTo>
                    <a:pt x="36415" y="58301"/>
                  </a:lnTo>
                  <a:lnTo>
                    <a:pt x="36038" y="58301"/>
                  </a:lnTo>
                  <a:lnTo>
                    <a:pt x="36038" y="58395"/>
                  </a:lnTo>
                  <a:lnTo>
                    <a:pt x="36321" y="58395"/>
                  </a:lnTo>
                  <a:lnTo>
                    <a:pt x="36132" y="58678"/>
                  </a:lnTo>
                  <a:lnTo>
                    <a:pt x="37075" y="58678"/>
                  </a:lnTo>
                  <a:lnTo>
                    <a:pt x="37830" y="58584"/>
                  </a:lnTo>
                  <a:lnTo>
                    <a:pt x="38585" y="58489"/>
                  </a:lnTo>
                  <a:lnTo>
                    <a:pt x="39434" y="58489"/>
                  </a:lnTo>
                  <a:lnTo>
                    <a:pt x="38585" y="58867"/>
                  </a:lnTo>
                  <a:lnTo>
                    <a:pt x="37358" y="59244"/>
                  </a:lnTo>
                  <a:lnTo>
                    <a:pt x="36792" y="59339"/>
                  </a:lnTo>
                  <a:lnTo>
                    <a:pt x="36226" y="59339"/>
                  </a:lnTo>
                  <a:lnTo>
                    <a:pt x="35755" y="59244"/>
                  </a:lnTo>
                  <a:lnTo>
                    <a:pt x="35566" y="59056"/>
                  </a:lnTo>
                  <a:lnTo>
                    <a:pt x="35472" y="58867"/>
                  </a:lnTo>
                  <a:lnTo>
                    <a:pt x="36509" y="58772"/>
                  </a:lnTo>
                  <a:lnTo>
                    <a:pt x="35377" y="58678"/>
                  </a:lnTo>
                  <a:lnTo>
                    <a:pt x="34151" y="58772"/>
                  </a:lnTo>
                  <a:lnTo>
                    <a:pt x="34057" y="58772"/>
                  </a:lnTo>
                  <a:lnTo>
                    <a:pt x="33208" y="58961"/>
                  </a:lnTo>
                  <a:lnTo>
                    <a:pt x="32264" y="59056"/>
                  </a:lnTo>
                  <a:lnTo>
                    <a:pt x="32264" y="59056"/>
                  </a:lnTo>
                  <a:lnTo>
                    <a:pt x="33113" y="58867"/>
                  </a:lnTo>
                  <a:lnTo>
                    <a:pt x="31887" y="58489"/>
                  </a:lnTo>
                  <a:lnTo>
                    <a:pt x="31132" y="58395"/>
                  </a:lnTo>
                  <a:lnTo>
                    <a:pt x="31038" y="58301"/>
                  </a:lnTo>
                  <a:lnTo>
                    <a:pt x="31132" y="58301"/>
                  </a:lnTo>
                  <a:lnTo>
                    <a:pt x="31509" y="58206"/>
                  </a:lnTo>
                  <a:lnTo>
                    <a:pt x="30660" y="58206"/>
                  </a:lnTo>
                  <a:lnTo>
                    <a:pt x="30283" y="58301"/>
                  </a:lnTo>
                  <a:lnTo>
                    <a:pt x="29906" y="58489"/>
                  </a:lnTo>
                  <a:lnTo>
                    <a:pt x="29151" y="58678"/>
                  </a:lnTo>
                  <a:lnTo>
                    <a:pt x="29340" y="58584"/>
                  </a:lnTo>
                  <a:lnTo>
                    <a:pt x="29434" y="58395"/>
                  </a:lnTo>
                  <a:lnTo>
                    <a:pt x="29434" y="58395"/>
                  </a:lnTo>
                  <a:lnTo>
                    <a:pt x="28585" y="58489"/>
                  </a:lnTo>
                  <a:lnTo>
                    <a:pt x="28491" y="58584"/>
                  </a:lnTo>
                  <a:lnTo>
                    <a:pt x="28396" y="58678"/>
                  </a:lnTo>
                  <a:lnTo>
                    <a:pt x="27736" y="58867"/>
                  </a:lnTo>
                  <a:lnTo>
                    <a:pt x="25660" y="59150"/>
                  </a:lnTo>
                  <a:lnTo>
                    <a:pt x="22170" y="59622"/>
                  </a:lnTo>
                  <a:lnTo>
                    <a:pt x="22359" y="59527"/>
                  </a:lnTo>
                  <a:lnTo>
                    <a:pt x="22359" y="59433"/>
                  </a:lnTo>
                  <a:lnTo>
                    <a:pt x="22264" y="59433"/>
                  </a:lnTo>
                  <a:lnTo>
                    <a:pt x="22453" y="59244"/>
                  </a:lnTo>
                  <a:lnTo>
                    <a:pt x="22453" y="59056"/>
                  </a:lnTo>
                  <a:lnTo>
                    <a:pt x="21132" y="59339"/>
                  </a:lnTo>
                  <a:lnTo>
                    <a:pt x="19246" y="59716"/>
                  </a:lnTo>
                  <a:lnTo>
                    <a:pt x="18208" y="59810"/>
                  </a:lnTo>
                  <a:lnTo>
                    <a:pt x="17264" y="59905"/>
                  </a:lnTo>
                  <a:lnTo>
                    <a:pt x="16415" y="59905"/>
                  </a:lnTo>
                  <a:lnTo>
                    <a:pt x="15849" y="59810"/>
                  </a:lnTo>
                  <a:lnTo>
                    <a:pt x="14246" y="59810"/>
                  </a:lnTo>
                  <a:lnTo>
                    <a:pt x="11981" y="59999"/>
                  </a:lnTo>
                  <a:lnTo>
                    <a:pt x="11981" y="59999"/>
                  </a:lnTo>
                  <a:lnTo>
                    <a:pt x="12359" y="59905"/>
                  </a:lnTo>
                  <a:lnTo>
                    <a:pt x="12736" y="59716"/>
                  </a:lnTo>
                  <a:lnTo>
                    <a:pt x="11415" y="59905"/>
                  </a:lnTo>
                  <a:lnTo>
                    <a:pt x="10000" y="60093"/>
                  </a:lnTo>
                  <a:lnTo>
                    <a:pt x="7076" y="60188"/>
                  </a:lnTo>
                  <a:lnTo>
                    <a:pt x="4151" y="60376"/>
                  </a:lnTo>
                  <a:lnTo>
                    <a:pt x="2831" y="60471"/>
                  </a:lnTo>
                  <a:lnTo>
                    <a:pt x="1604" y="60659"/>
                  </a:lnTo>
                  <a:lnTo>
                    <a:pt x="1227" y="59244"/>
                  </a:lnTo>
                  <a:lnTo>
                    <a:pt x="1038" y="57735"/>
                  </a:lnTo>
                  <a:lnTo>
                    <a:pt x="850" y="56131"/>
                  </a:lnTo>
                  <a:lnTo>
                    <a:pt x="755" y="54433"/>
                  </a:lnTo>
                  <a:lnTo>
                    <a:pt x="755" y="52735"/>
                  </a:lnTo>
                  <a:lnTo>
                    <a:pt x="755" y="50942"/>
                  </a:lnTo>
                  <a:lnTo>
                    <a:pt x="1038" y="47263"/>
                  </a:lnTo>
                  <a:lnTo>
                    <a:pt x="1321" y="43678"/>
                  </a:lnTo>
                  <a:lnTo>
                    <a:pt x="1699" y="39999"/>
                  </a:lnTo>
                  <a:lnTo>
                    <a:pt x="2453" y="33301"/>
                  </a:lnTo>
                  <a:lnTo>
                    <a:pt x="2548" y="33962"/>
                  </a:lnTo>
                  <a:lnTo>
                    <a:pt x="2642" y="34622"/>
                  </a:lnTo>
                  <a:lnTo>
                    <a:pt x="2642" y="33018"/>
                  </a:lnTo>
                  <a:lnTo>
                    <a:pt x="2551" y="32287"/>
                  </a:lnTo>
                  <a:lnTo>
                    <a:pt x="2642" y="30000"/>
                  </a:lnTo>
                  <a:lnTo>
                    <a:pt x="2453" y="30377"/>
                  </a:lnTo>
                  <a:lnTo>
                    <a:pt x="2453" y="29245"/>
                  </a:lnTo>
                  <a:lnTo>
                    <a:pt x="2453" y="27830"/>
                  </a:lnTo>
                  <a:lnTo>
                    <a:pt x="2642" y="28301"/>
                  </a:lnTo>
                  <a:lnTo>
                    <a:pt x="2736" y="28018"/>
                  </a:lnTo>
                  <a:lnTo>
                    <a:pt x="2831" y="28018"/>
                  </a:lnTo>
                  <a:lnTo>
                    <a:pt x="2925" y="28207"/>
                  </a:lnTo>
                  <a:lnTo>
                    <a:pt x="3019" y="26415"/>
                  </a:lnTo>
                  <a:lnTo>
                    <a:pt x="3019" y="24811"/>
                  </a:lnTo>
                  <a:lnTo>
                    <a:pt x="3019" y="23113"/>
                  </a:lnTo>
                  <a:lnTo>
                    <a:pt x="3019" y="22170"/>
                  </a:lnTo>
                  <a:lnTo>
                    <a:pt x="3208" y="21320"/>
                  </a:lnTo>
                  <a:lnTo>
                    <a:pt x="3302" y="19528"/>
                  </a:lnTo>
                  <a:lnTo>
                    <a:pt x="3302" y="17641"/>
                  </a:lnTo>
                  <a:lnTo>
                    <a:pt x="3302" y="16887"/>
                  </a:lnTo>
                  <a:lnTo>
                    <a:pt x="3208" y="16321"/>
                  </a:lnTo>
                  <a:lnTo>
                    <a:pt x="3397" y="16415"/>
                  </a:lnTo>
                  <a:lnTo>
                    <a:pt x="3585" y="11981"/>
                  </a:lnTo>
                  <a:lnTo>
                    <a:pt x="3680" y="11415"/>
                  </a:lnTo>
                  <a:lnTo>
                    <a:pt x="3680" y="11698"/>
                  </a:lnTo>
                  <a:lnTo>
                    <a:pt x="3774" y="11132"/>
                  </a:lnTo>
                  <a:lnTo>
                    <a:pt x="3868" y="10660"/>
                  </a:lnTo>
                  <a:lnTo>
                    <a:pt x="3774" y="10094"/>
                  </a:lnTo>
                  <a:lnTo>
                    <a:pt x="3680" y="9623"/>
                  </a:lnTo>
                  <a:lnTo>
                    <a:pt x="3774" y="9434"/>
                  </a:lnTo>
                  <a:lnTo>
                    <a:pt x="3868" y="9245"/>
                  </a:lnTo>
                  <a:lnTo>
                    <a:pt x="4057" y="8491"/>
                  </a:lnTo>
                  <a:lnTo>
                    <a:pt x="4340" y="6321"/>
                  </a:lnTo>
                  <a:lnTo>
                    <a:pt x="4623" y="2264"/>
                  </a:lnTo>
                  <a:lnTo>
                    <a:pt x="3491" y="7170"/>
                  </a:lnTo>
                  <a:lnTo>
                    <a:pt x="2925" y="9906"/>
                  </a:lnTo>
                  <a:lnTo>
                    <a:pt x="2359" y="12736"/>
                  </a:lnTo>
                  <a:lnTo>
                    <a:pt x="1982" y="15377"/>
                  </a:lnTo>
                  <a:lnTo>
                    <a:pt x="1699" y="17830"/>
                  </a:lnTo>
                  <a:lnTo>
                    <a:pt x="1510" y="19905"/>
                  </a:lnTo>
                  <a:lnTo>
                    <a:pt x="1604" y="20754"/>
                  </a:lnTo>
                  <a:lnTo>
                    <a:pt x="1699" y="21509"/>
                  </a:lnTo>
                  <a:lnTo>
                    <a:pt x="1321" y="22453"/>
                  </a:lnTo>
                  <a:lnTo>
                    <a:pt x="1133" y="23585"/>
                  </a:lnTo>
                  <a:lnTo>
                    <a:pt x="1038" y="24905"/>
                  </a:lnTo>
                  <a:lnTo>
                    <a:pt x="1038" y="26226"/>
                  </a:lnTo>
                  <a:lnTo>
                    <a:pt x="1038" y="28962"/>
                  </a:lnTo>
                  <a:lnTo>
                    <a:pt x="1038" y="31415"/>
                  </a:lnTo>
                  <a:lnTo>
                    <a:pt x="661" y="40188"/>
                  </a:lnTo>
                  <a:lnTo>
                    <a:pt x="472" y="44999"/>
                  </a:lnTo>
                  <a:lnTo>
                    <a:pt x="378" y="49622"/>
                  </a:lnTo>
                  <a:lnTo>
                    <a:pt x="472" y="51603"/>
                  </a:lnTo>
                  <a:lnTo>
                    <a:pt x="378" y="53961"/>
                  </a:lnTo>
                  <a:lnTo>
                    <a:pt x="189" y="53301"/>
                  </a:lnTo>
                  <a:lnTo>
                    <a:pt x="95" y="52641"/>
                  </a:lnTo>
                  <a:lnTo>
                    <a:pt x="189" y="53867"/>
                  </a:lnTo>
                  <a:lnTo>
                    <a:pt x="189" y="55093"/>
                  </a:lnTo>
                  <a:lnTo>
                    <a:pt x="378" y="55188"/>
                  </a:lnTo>
                  <a:lnTo>
                    <a:pt x="284" y="56508"/>
                  </a:lnTo>
                  <a:lnTo>
                    <a:pt x="95" y="54905"/>
                  </a:lnTo>
                  <a:lnTo>
                    <a:pt x="1" y="58489"/>
                  </a:lnTo>
                  <a:lnTo>
                    <a:pt x="1" y="62357"/>
                  </a:lnTo>
                  <a:lnTo>
                    <a:pt x="6038" y="61886"/>
                  </a:lnTo>
                  <a:lnTo>
                    <a:pt x="8963" y="61697"/>
                  </a:lnTo>
                  <a:lnTo>
                    <a:pt x="11698" y="61603"/>
                  </a:lnTo>
                  <a:lnTo>
                    <a:pt x="11698" y="61414"/>
                  </a:lnTo>
                  <a:lnTo>
                    <a:pt x="11887" y="61225"/>
                  </a:lnTo>
                  <a:lnTo>
                    <a:pt x="12264" y="61225"/>
                  </a:lnTo>
                  <a:lnTo>
                    <a:pt x="12548" y="61320"/>
                  </a:lnTo>
                  <a:lnTo>
                    <a:pt x="12736" y="61414"/>
                  </a:lnTo>
                  <a:lnTo>
                    <a:pt x="12642" y="61320"/>
                  </a:lnTo>
                  <a:lnTo>
                    <a:pt x="13302" y="61508"/>
                  </a:lnTo>
                  <a:lnTo>
                    <a:pt x="13302" y="61508"/>
                  </a:lnTo>
                  <a:lnTo>
                    <a:pt x="12736" y="61414"/>
                  </a:lnTo>
                  <a:lnTo>
                    <a:pt x="13019" y="61508"/>
                  </a:lnTo>
                  <a:lnTo>
                    <a:pt x="12736" y="61603"/>
                  </a:lnTo>
                  <a:lnTo>
                    <a:pt x="12831" y="61697"/>
                  </a:lnTo>
                  <a:lnTo>
                    <a:pt x="14246" y="61508"/>
                  </a:lnTo>
                  <a:lnTo>
                    <a:pt x="13491" y="61508"/>
                  </a:lnTo>
                  <a:lnTo>
                    <a:pt x="14717" y="61225"/>
                  </a:lnTo>
                  <a:lnTo>
                    <a:pt x="16038" y="61131"/>
                  </a:lnTo>
                  <a:lnTo>
                    <a:pt x="18962" y="61131"/>
                  </a:lnTo>
                  <a:lnTo>
                    <a:pt x="19151" y="61225"/>
                  </a:lnTo>
                  <a:lnTo>
                    <a:pt x="19623" y="61320"/>
                  </a:lnTo>
                  <a:lnTo>
                    <a:pt x="21227" y="61320"/>
                  </a:lnTo>
                  <a:lnTo>
                    <a:pt x="23302" y="61225"/>
                  </a:lnTo>
                  <a:lnTo>
                    <a:pt x="24245" y="61131"/>
                  </a:lnTo>
                  <a:lnTo>
                    <a:pt x="25094" y="60942"/>
                  </a:lnTo>
                  <a:lnTo>
                    <a:pt x="28868" y="60848"/>
                  </a:lnTo>
                  <a:lnTo>
                    <a:pt x="32642" y="60659"/>
                  </a:lnTo>
                  <a:lnTo>
                    <a:pt x="36415" y="60376"/>
                  </a:lnTo>
                  <a:lnTo>
                    <a:pt x="40283" y="60093"/>
                  </a:lnTo>
                  <a:lnTo>
                    <a:pt x="47830" y="59339"/>
                  </a:lnTo>
                  <a:lnTo>
                    <a:pt x="55377" y="58678"/>
                  </a:lnTo>
                  <a:lnTo>
                    <a:pt x="61037" y="58678"/>
                  </a:lnTo>
                  <a:lnTo>
                    <a:pt x="62264" y="58584"/>
                  </a:lnTo>
                  <a:lnTo>
                    <a:pt x="63207" y="58395"/>
                  </a:lnTo>
                  <a:lnTo>
                    <a:pt x="63490" y="58206"/>
                  </a:lnTo>
                  <a:lnTo>
                    <a:pt x="63773" y="58018"/>
                  </a:lnTo>
                  <a:lnTo>
                    <a:pt x="63962" y="57735"/>
                  </a:lnTo>
                  <a:lnTo>
                    <a:pt x="64150" y="57357"/>
                  </a:lnTo>
                  <a:lnTo>
                    <a:pt x="64339" y="56225"/>
                  </a:lnTo>
                  <a:lnTo>
                    <a:pt x="64528" y="54716"/>
                  </a:lnTo>
                  <a:lnTo>
                    <a:pt x="64528" y="53018"/>
                  </a:lnTo>
                  <a:lnTo>
                    <a:pt x="64622" y="49810"/>
                  </a:lnTo>
                  <a:lnTo>
                    <a:pt x="64622" y="47546"/>
                  </a:lnTo>
                  <a:lnTo>
                    <a:pt x="64905" y="40848"/>
                  </a:lnTo>
                  <a:lnTo>
                    <a:pt x="64999" y="36320"/>
                  </a:lnTo>
                  <a:lnTo>
                    <a:pt x="65094" y="33301"/>
                  </a:lnTo>
                  <a:lnTo>
                    <a:pt x="65188" y="33396"/>
                  </a:lnTo>
                  <a:lnTo>
                    <a:pt x="65188" y="31603"/>
                  </a:lnTo>
                  <a:lnTo>
                    <a:pt x="65188" y="29811"/>
                  </a:lnTo>
                  <a:lnTo>
                    <a:pt x="65094" y="30660"/>
                  </a:lnTo>
                  <a:lnTo>
                    <a:pt x="64905" y="28301"/>
                  </a:lnTo>
                  <a:lnTo>
                    <a:pt x="64811" y="25849"/>
                  </a:lnTo>
                  <a:lnTo>
                    <a:pt x="64716" y="23302"/>
                  </a:lnTo>
                  <a:lnTo>
                    <a:pt x="64622" y="20849"/>
                  </a:lnTo>
                  <a:lnTo>
                    <a:pt x="64811" y="22075"/>
                  </a:lnTo>
                  <a:lnTo>
                    <a:pt x="64811" y="20754"/>
                  </a:lnTo>
                  <a:lnTo>
                    <a:pt x="64811" y="18962"/>
                  </a:lnTo>
                  <a:lnTo>
                    <a:pt x="64811" y="18868"/>
                  </a:lnTo>
                  <a:lnTo>
                    <a:pt x="64716" y="17358"/>
                  </a:lnTo>
                  <a:lnTo>
                    <a:pt x="64811" y="18113"/>
                  </a:lnTo>
                  <a:lnTo>
                    <a:pt x="64999" y="16981"/>
                  </a:lnTo>
                  <a:lnTo>
                    <a:pt x="64905" y="15755"/>
                  </a:lnTo>
                  <a:lnTo>
                    <a:pt x="64811" y="14528"/>
                  </a:lnTo>
                  <a:lnTo>
                    <a:pt x="64716" y="13396"/>
                  </a:lnTo>
                  <a:lnTo>
                    <a:pt x="64622" y="13679"/>
                  </a:lnTo>
                  <a:lnTo>
                    <a:pt x="64551" y="13679"/>
                  </a:lnTo>
                  <a:lnTo>
                    <a:pt x="64622" y="13962"/>
                  </a:lnTo>
                  <a:lnTo>
                    <a:pt x="64716" y="15000"/>
                  </a:lnTo>
                  <a:lnTo>
                    <a:pt x="64528" y="14623"/>
                  </a:lnTo>
                  <a:lnTo>
                    <a:pt x="64528" y="15094"/>
                  </a:lnTo>
                  <a:lnTo>
                    <a:pt x="64339" y="12736"/>
                  </a:lnTo>
                  <a:lnTo>
                    <a:pt x="64150" y="11698"/>
                  </a:lnTo>
                  <a:lnTo>
                    <a:pt x="64056" y="11604"/>
                  </a:lnTo>
                  <a:lnTo>
                    <a:pt x="64056" y="11226"/>
                  </a:lnTo>
                  <a:lnTo>
                    <a:pt x="64245" y="10566"/>
                  </a:lnTo>
                  <a:lnTo>
                    <a:pt x="64245" y="9811"/>
                  </a:lnTo>
                  <a:lnTo>
                    <a:pt x="64245" y="9560"/>
                  </a:lnTo>
                  <a:lnTo>
                    <a:pt x="64433" y="10189"/>
                  </a:lnTo>
                  <a:lnTo>
                    <a:pt x="64622" y="11604"/>
                  </a:lnTo>
                  <a:lnTo>
                    <a:pt x="64811" y="13019"/>
                  </a:lnTo>
                  <a:lnTo>
                    <a:pt x="64905" y="14151"/>
                  </a:lnTo>
                  <a:lnTo>
                    <a:pt x="64905" y="12830"/>
                  </a:lnTo>
                  <a:lnTo>
                    <a:pt x="64811" y="11698"/>
                  </a:lnTo>
                  <a:lnTo>
                    <a:pt x="64528" y="9340"/>
                  </a:lnTo>
                  <a:lnTo>
                    <a:pt x="64433" y="9528"/>
                  </a:lnTo>
                  <a:lnTo>
                    <a:pt x="64433" y="9340"/>
                  </a:lnTo>
                  <a:lnTo>
                    <a:pt x="64245" y="8585"/>
                  </a:lnTo>
                  <a:lnTo>
                    <a:pt x="64150" y="7264"/>
                  </a:lnTo>
                  <a:lnTo>
                    <a:pt x="64056" y="9434"/>
                  </a:lnTo>
                  <a:lnTo>
                    <a:pt x="63773" y="8868"/>
                  </a:lnTo>
                  <a:lnTo>
                    <a:pt x="63679" y="7925"/>
                  </a:lnTo>
                  <a:lnTo>
                    <a:pt x="63584" y="6792"/>
                  </a:lnTo>
                  <a:lnTo>
                    <a:pt x="63490" y="5566"/>
                  </a:lnTo>
                  <a:lnTo>
                    <a:pt x="63490" y="1227"/>
                  </a:lnTo>
                  <a:lnTo>
                    <a:pt x="63490" y="661"/>
                  </a:lnTo>
                  <a:lnTo>
                    <a:pt x="63396" y="566"/>
                  </a:lnTo>
                  <a:lnTo>
                    <a:pt x="63207" y="378"/>
                  </a:lnTo>
                  <a:lnTo>
                    <a:pt x="62641" y="189"/>
                  </a:lnTo>
                  <a:lnTo>
                    <a:pt x="61792" y="95"/>
                  </a:lnTo>
                  <a:lnTo>
                    <a:pt x="60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045" y="812063"/>
              <a:ext cx="2713704" cy="361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7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12000" y="146199"/>
            <a:ext cx="9156000" cy="1097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badi" panose="020B0604020104020204" pitchFamily="34" charset="0"/>
              </a:rPr>
              <a:t>Define </a:t>
            </a:r>
            <a:r>
              <a:rPr lang="en-US" dirty="0" err="1">
                <a:latin typeface="Abadi" panose="020B0604020104020204" pitchFamily="34" charset="0"/>
              </a:rPr>
              <a:t>una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GRAN IDEA </a:t>
            </a:r>
            <a:r>
              <a:rPr lang="en-US" dirty="0" err="1">
                <a:latin typeface="Abadi" panose="020B0604020104020204" pitchFamily="34" charset="0"/>
              </a:rPr>
              <a:t>que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resuma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toda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presentación</a:t>
            </a:r>
            <a:r>
              <a:rPr lang="en-US" dirty="0">
                <a:latin typeface="Abadi" panose="020B0604020104020204" pitchFamily="34" charset="0"/>
              </a:rPr>
              <a:t>.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Clara, </a:t>
            </a:r>
            <a:r>
              <a:rPr lang="en-US" dirty="0" err="1">
                <a:latin typeface="Abadi" panose="020B0604020104020204" pitchFamily="34" charset="0"/>
              </a:rPr>
              <a:t>valiosa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específica</a:t>
            </a:r>
            <a:r>
              <a:rPr lang="en-US" dirty="0">
                <a:latin typeface="Abadi" panose="020B0604020104020204" pitchFamily="34" charset="0"/>
              </a:rPr>
              <a:t>.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67965" y="1679971"/>
            <a:ext cx="8229600" cy="2871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La gran idea </a:t>
            </a:r>
            <a:r>
              <a:rPr lang="en-US" dirty="0" err="1">
                <a:latin typeface="Abadi" panose="020B0604020104020204" pitchFamily="34" charset="0"/>
              </a:rPr>
              <a:t>debe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estar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dentro</a:t>
            </a:r>
            <a:r>
              <a:rPr lang="en-US" dirty="0">
                <a:latin typeface="Abadi" panose="020B0604020104020204" pitchFamily="34" charset="0"/>
              </a:rPr>
              <a:t> de </a:t>
            </a:r>
            <a:r>
              <a:rPr lang="en-US" dirty="0" err="1">
                <a:latin typeface="Abadi" panose="020B0604020104020204" pitchFamily="34" charset="0"/>
              </a:rPr>
              <a:t>una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oración</a:t>
            </a:r>
            <a:r>
              <a:rPr lang="en-US" dirty="0">
                <a:latin typeface="Abadi" panose="020B0604020104020204" pitchFamily="34" charset="0"/>
              </a:rPr>
              <a:t> (con un </a:t>
            </a:r>
            <a:r>
              <a:rPr lang="en-US" dirty="0" err="1">
                <a:latin typeface="Abadi" panose="020B0604020104020204" pitchFamily="34" charset="0"/>
              </a:rPr>
              <a:t>verbo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conjugado</a:t>
            </a:r>
            <a:r>
              <a:rPr lang="en-US" dirty="0">
                <a:latin typeface="Abadi" panose="020B0604020104020204" pitchFamily="34" charset="0"/>
              </a:rPr>
              <a:t>).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Abadi" panose="020B0604020104020204" pitchFamily="34" charset="0"/>
              </a:rPr>
              <a:t>Balancea</a:t>
            </a:r>
            <a:r>
              <a:rPr lang="en-US" dirty="0">
                <a:latin typeface="Abadi" panose="020B0604020104020204" pitchFamily="34" charset="0"/>
              </a:rPr>
              <a:t> lo </a:t>
            </a:r>
            <a:r>
              <a:rPr lang="en-US" dirty="0" err="1">
                <a:latin typeface="Abadi" panose="020B0604020104020204" pitchFamily="34" charset="0"/>
              </a:rPr>
              <a:t>analítico</a:t>
            </a:r>
            <a:r>
              <a:rPr lang="en-US" dirty="0">
                <a:latin typeface="Abadi" panose="020B0604020104020204" pitchFamily="34" charset="0"/>
              </a:rPr>
              <a:t> y lo </a:t>
            </a:r>
            <a:r>
              <a:rPr lang="en-US" dirty="0" err="1">
                <a:latin typeface="Abadi" panose="020B0604020104020204" pitchFamily="34" charset="0"/>
              </a:rPr>
              <a:t>emocional</a:t>
            </a:r>
            <a:r>
              <a:rPr lang="en-US" dirty="0">
                <a:latin typeface="Abadi" panose="020B0604020104020204" pitchFamily="34" charset="0"/>
              </a:rPr>
              <a:t> en </a:t>
            </a:r>
            <a:r>
              <a:rPr lang="en-US" dirty="0" err="1">
                <a:latin typeface="Abadi" panose="020B0604020104020204" pitchFamily="34" charset="0"/>
              </a:rPr>
              <a:t>tu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presentación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Abadi" panose="020B0604020104020204" pitchFamily="34" charset="0"/>
              </a:rPr>
              <a:t>Usa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metáforas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analogías</a:t>
            </a:r>
            <a:r>
              <a:rPr lang="en-US" dirty="0">
                <a:latin typeface="Abadi" panose="020B0604020104020204" pitchFamily="34" charset="0"/>
              </a:rPr>
              <a:t> o </a:t>
            </a:r>
            <a:r>
              <a:rPr lang="en-US" dirty="0" err="1">
                <a:latin typeface="Abadi" panose="020B0604020104020204" pitchFamily="34" charset="0"/>
              </a:rPr>
              <a:t>historias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pero</a:t>
            </a:r>
            <a:r>
              <a:rPr lang="en-US" dirty="0">
                <a:latin typeface="Abadi" panose="020B0604020104020204" pitchFamily="34" charset="0"/>
              </a:rPr>
              <a:t> no </a:t>
            </a:r>
            <a:r>
              <a:rPr lang="en-US" dirty="0" err="1">
                <a:latin typeface="Abadi" panose="020B0604020104020204" pitchFamily="34" charset="0"/>
              </a:rPr>
              <a:t>caigas</a:t>
            </a:r>
            <a:r>
              <a:rPr lang="en-US" dirty="0">
                <a:latin typeface="Abadi" panose="020B0604020104020204" pitchFamily="34" charset="0"/>
              </a:rPr>
              <a:t> en la </a:t>
            </a:r>
            <a:r>
              <a:rPr lang="en-US" dirty="0" err="1">
                <a:latin typeface="Abadi" panose="020B0604020104020204" pitchFamily="34" charset="0"/>
              </a:rPr>
              <a:t>aberración</a:t>
            </a:r>
            <a:r>
              <a:rPr lang="en-US" dirty="0">
                <a:latin typeface="Abadi" panose="020B0604020104020204" pitchFamily="34" charset="0"/>
              </a:rPr>
              <a:t> del </a:t>
            </a:r>
            <a:r>
              <a:rPr lang="en-US" dirty="0" err="1">
                <a:latin typeface="Abadi" panose="020B0604020104020204" pitchFamily="34" charset="0"/>
              </a:rPr>
              <a:t>tecnicismo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que</a:t>
            </a:r>
            <a:r>
              <a:rPr lang="en-US" dirty="0">
                <a:latin typeface="Abadi" panose="020B0604020104020204" pitchFamily="34" charset="0"/>
              </a:rPr>
              <a:t> solo </a:t>
            </a:r>
            <a:r>
              <a:rPr lang="en-US" dirty="0" err="1">
                <a:latin typeface="Abadi" panose="020B0604020104020204" pitchFamily="34" charset="0"/>
              </a:rPr>
              <a:t>tú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entiendes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Abadi" panose="020B0604020104020204" pitchFamily="34" charset="0"/>
              </a:rPr>
              <a:t>Amplifica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concepto</a:t>
            </a:r>
            <a:r>
              <a:rPr lang="en-US" dirty="0">
                <a:latin typeface="Abadi" panose="020B0604020104020204" pitchFamily="34" charset="0"/>
              </a:rPr>
              <a:t>, idea o </a:t>
            </a:r>
            <a:r>
              <a:rPr lang="en-US" dirty="0" err="1">
                <a:latin typeface="Abadi" panose="020B0604020104020204" pitchFamily="34" charset="0"/>
              </a:rPr>
              <a:t>solución</a:t>
            </a:r>
            <a:r>
              <a:rPr lang="en-US" dirty="0">
                <a:latin typeface="Abadi" panose="020B0604020104020204" pitchFamily="34" charset="0"/>
              </a:rPr>
              <a:t>, con </a:t>
            </a:r>
            <a:r>
              <a:rPr lang="en-US" dirty="0" err="1">
                <a:latin typeface="Abadi" panose="020B0604020104020204" pitchFamily="34" charset="0"/>
              </a:rPr>
              <a:t>contrastes</a:t>
            </a:r>
            <a:r>
              <a:rPr lang="en-US" dirty="0">
                <a:latin typeface="Abadi" panose="020B0604020104020204" pitchFamily="34" charset="0"/>
              </a:rPr>
              <a:t>, con </a:t>
            </a:r>
            <a:r>
              <a:rPr lang="en-US" dirty="0" err="1">
                <a:latin typeface="Abadi" panose="020B0604020104020204" pitchFamily="34" charset="0"/>
              </a:rPr>
              <a:t>extremos</a:t>
            </a:r>
            <a:r>
              <a:rPr lang="en-US" dirty="0">
                <a:latin typeface="Abadi" panose="020B0604020104020204" pitchFamily="34" charset="0"/>
              </a:rPr>
              <a:t> o con </a:t>
            </a:r>
            <a:r>
              <a:rPr lang="en-US" dirty="0" err="1">
                <a:latin typeface="Abadi" panose="020B0604020104020204" pitchFamily="34" charset="0"/>
              </a:rPr>
              <a:t>absurdos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No </a:t>
            </a:r>
            <a:r>
              <a:rPr lang="en-US" dirty="0" err="1">
                <a:latin typeface="Abadi" panose="020B0604020104020204" pitchFamily="34" charset="0"/>
              </a:rPr>
              <a:t>sobrecargues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presentación</a:t>
            </a:r>
            <a:r>
              <a:rPr lang="en-US" dirty="0">
                <a:latin typeface="Abadi" panose="020B0604020104020204" pitchFamily="34" charset="0"/>
              </a:rPr>
              <a:t> con </a:t>
            </a:r>
            <a:r>
              <a:rPr lang="en-US" dirty="0" err="1">
                <a:latin typeface="Abadi" panose="020B0604020104020204" pitchFamily="34" charset="0"/>
              </a:rPr>
              <a:t>estas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tácticas</a:t>
            </a:r>
            <a:r>
              <a:rPr lang="en-US" dirty="0">
                <a:latin typeface="Abadi" panose="020B0604020104020204" pitchFamily="34" charset="0"/>
              </a:rPr>
              <a:t> o </a:t>
            </a:r>
            <a:r>
              <a:rPr lang="en-US" dirty="0" err="1">
                <a:latin typeface="Abadi" panose="020B0604020104020204" pitchFamily="34" charset="0"/>
              </a:rPr>
              <a:t>herramientas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0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094547"/>
            <a:ext cx="7772400" cy="1159800"/>
          </a:xfrm>
        </p:spPr>
        <p:txBody>
          <a:bodyPr/>
          <a:lstStyle/>
          <a:p>
            <a:r>
              <a:rPr lang="es-ES_tradnl" b="1" dirty="0">
                <a:solidFill>
                  <a:srgbClr val="73FEFF"/>
                </a:solidFill>
                <a:latin typeface="Abadi" panose="020B0604020104020204" pitchFamily="34" charset="0"/>
              </a:rPr>
              <a:t>un ejercicio</a:t>
            </a:r>
          </a:p>
        </p:txBody>
      </p:sp>
    </p:spTree>
    <p:extLst>
      <p:ext uri="{BB962C8B-B14F-4D97-AF65-F5344CB8AC3E}">
        <p14:creationId xmlns:p14="http://schemas.microsoft.com/office/powerpoint/2010/main" val="1998567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44961"/>
            <a:ext cx="9156000" cy="857400"/>
          </a:xfrm>
        </p:spPr>
        <p:txBody>
          <a:bodyPr/>
          <a:lstStyle/>
          <a:p>
            <a:r>
              <a:rPr lang="es-ES_tradnl" dirty="0" err="1"/>
              <a:t>Situaci</a:t>
            </a:r>
            <a:r>
              <a:rPr lang="en-US" dirty="0" err="1"/>
              <a:t>ón</a:t>
            </a:r>
            <a:r>
              <a:rPr lang="en-US" dirty="0"/>
              <a:t> actual de la </a:t>
            </a:r>
            <a:r>
              <a:rPr lang="en-US" dirty="0" err="1"/>
              <a:t>industria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07925"/>
            <a:ext cx="2631900" cy="3319714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1600" dirty="0"/>
              <a:t>El </a:t>
            </a:r>
            <a:r>
              <a:rPr lang="en-US" sz="1600" dirty="0" err="1"/>
              <a:t>manejo</a:t>
            </a:r>
            <a:r>
              <a:rPr lang="en-US" sz="1600" dirty="0"/>
              <a:t> de los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problema</a:t>
            </a:r>
            <a:r>
              <a:rPr lang="en-US" sz="1600" dirty="0"/>
              <a:t> en la 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alimentaria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3223964" y="1507925"/>
            <a:ext cx="2631900" cy="1599069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Poca mano de obra calificada para ejecutar procesos industriales. La </a:t>
            </a:r>
            <a:r>
              <a:rPr lang="es-ES_tradnl" sz="1600" dirty="0" err="1"/>
              <a:t>regi</a:t>
            </a:r>
            <a:r>
              <a:rPr lang="en-US" sz="1600" dirty="0" err="1"/>
              <a:t>ón</a:t>
            </a:r>
            <a:r>
              <a:rPr lang="en-US" sz="1600" dirty="0"/>
              <a:t> </a:t>
            </a:r>
            <a:r>
              <a:rPr lang="en-US" sz="1600" dirty="0" err="1"/>
              <a:t>tiene</a:t>
            </a:r>
            <a:r>
              <a:rPr lang="en-US" sz="1600" dirty="0"/>
              <a:t> </a:t>
            </a:r>
            <a:r>
              <a:rPr lang="en-US" sz="1600" dirty="0" err="1"/>
              <a:t>pocas</a:t>
            </a:r>
            <a:r>
              <a:rPr lang="en-US" sz="1600" dirty="0"/>
              <a:t> OTEC y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capacitación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Se </a:t>
            </a:r>
            <a:r>
              <a:rPr lang="en-US" sz="1600" dirty="0" err="1"/>
              <a:t>presentó</a:t>
            </a:r>
            <a:r>
              <a:rPr lang="en-US" sz="1600" dirty="0"/>
              <a:t> un </a:t>
            </a:r>
            <a:r>
              <a:rPr lang="en-US" sz="1600" dirty="0" err="1"/>
              <a:t>proyecto</a:t>
            </a:r>
            <a:r>
              <a:rPr lang="en-US" sz="1600" dirty="0"/>
              <a:t> al </a:t>
            </a:r>
            <a:r>
              <a:rPr lang="en-US" sz="1600" dirty="0" err="1"/>
              <a:t>gobierno</a:t>
            </a:r>
            <a:r>
              <a:rPr lang="en-US" sz="1600" dirty="0"/>
              <a:t> regional y </a:t>
            </a:r>
            <a:r>
              <a:rPr lang="en-US" sz="1600" dirty="0" err="1"/>
              <a:t>fue</a:t>
            </a:r>
            <a:r>
              <a:rPr lang="en-US" sz="1600" dirty="0"/>
              <a:t> </a:t>
            </a:r>
            <a:r>
              <a:rPr lang="en-US" sz="1600" dirty="0" err="1"/>
              <a:t>rechazado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la </a:t>
            </a:r>
            <a:r>
              <a:rPr lang="en-US" sz="1600" dirty="0" err="1"/>
              <a:t>densidad</a:t>
            </a:r>
            <a:r>
              <a:rPr lang="en-US" sz="1600" dirty="0"/>
              <a:t> </a:t>
            </a:r>
            <a:r>
              <a:rPr lang="en-US" sz="1600" dirty="0" err="1"/>
              <a:t>poblacional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3"/>
          </p:nvPr>
        </p:nvSpPr>
        <p:spPr>
          <a:xfrm>
            <a:off x="5990727" y="1507925"/>
            <a:ext cx="2631900" cy="287726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Altos costos de almacenaje, empaque y </a:t>
            </a:r>
            <a:r>
              <a:rPr lang="es-ES_tradnl" sz="1600" dirty="0" err="1"/>
              <a:t>distribuci</a:t>
            </a:r>
            <a:r>
              <a:rPr lang="en-US" sz="1600" dirty="0" err="1"/>
              <a:t>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Los </a:t>
            </a:r>
            <a:r>
              <a:rPr lang="en-US" sz="1600" dirty="0" err="1"/>
              <a:t>centros</a:t>
            </a:r>
            <a:r>
              <a:rPr lang="en-US" sz="1600" dirty="0"/>
              <a:t> de </a:t>
            </a:r>
            <a:r>
              <a:rPr lang="en-US" sz="1600" dirty="0" err="1"/>
              <a:t>distribución</a:t>
            </a:r>
            <a:r>
              <a:rPr lang="en-US" sz="1600" dirty="0"/>
              <a:t> no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incorporado</a:t>
            </a:r>
            <a:r>
              <a:rPr lang="en-US" sz="1600" dirty="0"/>
              <a:t> la </a:t>
            </a:r>
            <a:r>
              <a:rPr lang="en-US" sz="1600" dirty="0" err="1"/>
              <a:t>tecnología</a:t>
            </a:r>
            <a:r>
              <a:rPr lang="en-US" sz="1600" dirty="0"/>
              <a:t> </a:t>
            </a:r>
            <a:r>
              <a:rPr lang="en-US" sz="1600" dirty="0" err="1"/>
              <a:t>adecuada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27" name="Título 3"/>
          <p:cNvSpPr txBox="1">
            <a:spLocks/>
          </p:cNvSpPr>
          <p:nvPr/>
        </p:nvSpPr>
        <p:spPr>
          <a:xfrm>
            <a:off x="457200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Residuos</a:t>
            </a:r>
            <a:endParaRPr lang="es-ES_tradnl" sz="2000" dirty="0"/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3352669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/>
              <a:t>Mano de </a:t>
            </a:r>
            <a:r>
              <a:rPr lang="en-US" sz="2000" dirty="0" err="1"/>
              <a:t>obra</a:t>
            </a:r>
            <a:endParaRPr lang="es-ES_tradnl" sz="2000" dirty="0"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6119432" y="1002106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Logística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73571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116419"/>
            <a:ext cx="7772400" cy="26687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3200" dirty="0"/>
              <a:t> Solo 1 idea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lámina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No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tener</a:t>
            </a:r>
            <a:r>
              <a:rPr lang="en-US" sz="3200" dirty="0"/>
              <a:t> </a:t>
            </a:r>
            <a:r>
              <a:rPr lang="en-US" sz="3200" dirty="0" err="1"/>
              <a:t>varias</a:t>
            </a:r>
            <a:r>
              <a:rPr lang="en-US" sz="3200" dirty="0"/>
              <a:t> ideas </a:t>
            </a:r>
            <a:r>
              <a:rPr lang="en-US" sz="3200" dirty="0" err="1">
                <a:solidFill>
                  <a:srgbClr val="73FEFF"/>
                </a:solidFill>
              </a:rPr>
              <a:t>compitiendo</a:t>
            </a:r>
            <a:r>
              <a:rPr lang="en-US" sz="3200" dirty="0"/>
              <a:t> </a:t>
            </a:r>
            <a:r>
              <a:rPr lang="en-US" sz="3200" dirty="0" err="1"/>
              <a:t>protagonismo</a:t>
            </a:r>
            <a:r>
              <a:rPr lang="en-US" sz="3200" dirty="0"/>
              <a:t> en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lámina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09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07925"/>
            <a:ext cx="2631900" cy="3319714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1600" dirty="0"/>
              <a:t>El </a:t>
            </a:r>
            <a:r>
              <a:rPr lang="en-US" sz="1600" dirty="0" err="1"/>
              <a:t>manejo</a:t>
            </a:r>
            <a:r>
              <a:rPr lang="en-US" sz="1600" dirty="0"/>
              <a:t> de los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problema</a:t>
            </a:r>
            <a:r>
              <a:rPr lang="en-US" sz="1600" dirty="0"/>
              <a:t> en la 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alimentaria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3223964" y="1507925"/>
            <a:ext cx="2631900" cy="1599069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Poca mano de obra calificada para ejecutar procesos industriales. La </a:t>
            </a:r>
            <a:r>
              <a:rPr lang="es-ES_tradnl" sz="1600" dirty="0" err="1"/>
              <a:t>regi</a:t>
            </a:r>
            <a:r>
              <a:rPr lang="en-US" sz="1600" dirty="0" err="1"/>
              <a:t>ón</a:t>
            </a:r>
            <a:r>
              <a:rPr lang="en-US" sz="1600" dirty="0"/>
              <a:t> </a:t>
            </a:r>
            <a:r>
              <a:rPr lang="en-US" sz="1600" dirty="0" err="1"/>
              <a:t>tiene</a:t>
            </a:r>
            <a:r>
              <a:rPr lang="en-US" sz="1600" dirty="0"/>
              <a:t> </a:t>
            </a:r>
            <a:r>
              <a:rPr lang="en-US" sz="1600" dirty="0" err="1"/>
              <a:t>pocas</a:t>
            </a:r>
            <a:r>
              <a:rPr lang="en-US" sz="1600" dirty="0"/>
              <a:t> OTEC y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capacitación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Se </a:t>
            </a:r>
            <a:r>
              <a:rPr lang="en-US" sz="1600" dirty="0" err="1"/>
              <a:t>presentó</a:t>
            </a:r>
            <a:r>
              <a:rPr lang="en-US" sz="1600" dirty="0"/>
              <a:t> un </a:t>
            </a:r>
            <a:r>
              <a:rPr lang="en-US" sz="1600" dirty="0" err="1"/>
              <a:t>proyecto</a:t>
            </a:r>
            <a:r>
              <a:rPr lang="en-US" sz="1600" dirty="0"/>
              <a:t> al </a:t>
            </a:r>
            <a:r>
              <a:rPr lang="en-US" sz="1600" dirty="0" err="1"/>
              <a:t>gobierno</a:t>
            </a:r>
            <a:r>
              <a:rPr lang="en-US" sz="1600" dirty="0"/>
              <a:t> regional y </a:t>
            </a:r>
            <a:r>
              <a:rPr lang="en-US" sz="1600" dirty="0" err="1"/>
              <a:t>fue</a:t>
            </a:r>
            <a:r>
              <a:rPr lang="en-US" sz="1600" dirty="0"/>
              <a:t> </a:t>
            </a:r>
            <a:r>
              <a:rPr lang="en-US" sz="1600" dirty="0" err="1"/>
              <a:t>rechazado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la </a:t>
            </a:r>
            <a:r>
              <a:rPr lang="en-US" sz="1600" dirty="0" err="1"/>
              <a:t>densidad</a:t>
            </a:r>
            <a:r>
              <a:rPr lang="en-US" sz="1600" dirty="0"/>
              <a:t> </a:t>
            </a:r>
            <a:r>
              <a:rPr lang="en-US" sz="1600" dirty="0" err="1"/>
              <a:t>poblacional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3"/>
          </p:nvPr>
        </p:nvSpPr>
        <p:spPr>
          <a:xfrm>
            <a:off x="5990727" y="1507925"/>
            <a:ext cx="2631900" cy="287726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Altos costos de almacenaje, empaque y </a:t>
            </a:r>
            <a:r>
              <a:rPr lang="es-ES_tradnl" sz="1600" dirty="0" err="1"/>
              <a:t>distribuci</a:t>
            </a:r>
            <a:r>
              <a:rPr lang="en-US" sz="1600" dirty="0" err="1"/>
              <a:t>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Los </a:t>
            </a:r>
            <a:r>
              <a:rPr lang="en-US" sz="1600" dirty="0" err="1"/>
              <a:t>centros</a:t>
            </a:r>
            <a:r>
              <a:rPr lang="en-US" sz="1600" dirty="0"/>
              <a:t> de </a:t>
            </a:r>
            <a:r>
              <a:rPr lang="en-US" sz="1600" dirty="0" err="1"/>
              <a:t>distribución</a:t>
            </a:r>
            <a:r>
              <a:rPr lang="en-US" sz="1600" dirty="0"/>
              <a:t> no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incorporado</a:t>
            </a:r>
            <a:r>
              <a:rPr lang="en-US" sz="1600" dirty="0"/>
              <a:t> la </a:t>
            </a:r>
            <a:r>
              <a:rPr lang="en-US" sz="1600" dirty="0" err="1"/>
              <a:t>tecnología</a:t>
            </a:r>
            <a:r>
              <a:rPr lang="en-US" sz="1600" dirty="0"/>
              <a:t> </a:t>
            </a:r>
            <a:r>
              <a:rPr lang="en-US" sz="1600" dirty="0" err="1"/>
              <a:t>adecuada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27" name="Título 3"/>
          <p:cNvSpPr txBox="1">
            <a:spLocks/>
          </p:cNvSpPr>
          <p:nvPr/>
        </p:nvSpPr>
        <p:spPr>
          <a:xfrm>
            <a:off x="457200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Residuos</a:t>
            </a:r>
            <a:endParaRPr lang="es-ES_tradnl" sz="2000" dirty="0"/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3352669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/>
              <a:t>Mano de </a:t>
            </a:r>
            <a:r>
              <a:rPr lang="en-US" sz="2000" dirty="0" err="1"/>
              <a:t>obra</a:t>
            </a:r>
            <a:endParaRPr lang="es-ES_tradnl" sz="2000" dirty="0"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6119432" y="1002106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Logística</a:t>
            </a:r>
            <a:endParaRPr lang="es-ES_tradnl" sz="20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239522" y="202182"/>
            <a:ext cx="2374490" cy="836439"/>
            <a:chOff x="239522" y="202182"/>
            <a:chExt cx="2374490" cy="836439"/>
          </a:xfrm>
        </p:grpSpPr>
        <p:grpSp>
          <p:nvGrpSpPr>
            <p:cNvPr id="24" name="Shape 392"/>
            <p:cNvGrpSpPr/>
            <p:nvPr/>
          </p:nvGrpSpPr>
          <p:grpSpPr>
            <a:xfrm rot="2960393">
              <a:off x="498145" y="618047"/>
              <a:ext cx="676616" cy="164531"/>
              <a:chOff x="271125" y="812725"/>
              <a:chExt cx="766525" cy="221725"/>
            </a:xfrm>
          </p:grpSpPr>
          <p:sp>
            <p:nvSpPr>
              <p:cNvPr id="25" name="Shape 393"/>
              <p:cNvSpPr/>
              <p:nvPr/>
            </p:nvSpPr>
            <p:spPr>
              <a:xfrm>
                <a:off x="271125" y="921200"/>
                <a:ext cx="695775" cy="70775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394"/>
              <p:cNvSpPr/>
              <p:nvPr/>
            </p:nvSpPr>
            <p:spPr>
              <a:xfrm>
                <a:off x="858375" y="812725"/>
                <a:ext cx="179275" cy="221725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Título 3"/>
            <p:cNvSpPr txBox="1">
              <a:spLocks/>
            </p:cNvSpPr>
            <p:nvPr/>
          </p:nvSpPr>
          <p:spPr>
            <a:xfrm>
              <a:off x="239522" y="202182"/>
              <a:ext cx="2374490" cy="497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9pPr>
            </a:lstStyle>
            <a:p>
              <a:r>
                <a:rPr lang="en-US" sz="2800" dirty="0">
                  <a:solidFill>
                    <a:srgbClr val="FFFF00"/>
                  </a:solidFill>
                </a:rPr>
                <a:t>Idea 1</a:t>
              </a:r>
              <a:endParaRPr lang="es-ES_tradnl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3048181" y="193058"/>
            <a:ext cx="2374490" cy="836439"/>
            <a:chOff x="239522" y="202182"/>
            <a:chExt cx="2374490" cy="836439"/>
          </a:xfrm>
        </p:grpSpPr>
        <p:grpSp>
          <p:nvGrpSpPr>
            <p:cNvPr id="32" name="Shape 392"/>
            <p:cNvGrpSpPr/>
            <p:nvPr/>
          </p:nvGrpSpPr>
          <p:grpSpPr>
            <a:xfrm rot="2960393">
              <a:off x="498145" y="618047"/>
              <a:ext cx="676616" cy="164531"/>
              <a:chOff x="271125" y="812725"/>
              <a:chExt cx="766525" cy="221725"/>
            </a:xfrm>
          </p:grpSpPr>
          <p:sp>
            <p:nvSpPr>
              <p:cNvPr id="34" name="Shape 393"/>
              <p:cNvSpPr/>
              <p:nvPr/>
            </p:nvSpPr>
            <p:spPr>
              <a:xfrm>
                <a:off x="271125" y="921200"/>
                <a:ext cx="695775" cy="70775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94"/>
              <p:cNvSpPr/>
              <p:nvPr/>
            </p:nvSpPr>
            <p:spPr>
              <a:xfrm>
                <a:off x="858375" y="812725"/>
                <a:ext cx="179275" cy="221725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Título 3"/>
            <p:cNvSpPr txBox="1">
              <a:spLocks/>
            </p:cNvSpPr>
            <p:nvPr/>
          </p:nvSpPr>
          <p:spPr>
            <a:xfrm>
              <a:off x="239522" y="202182"/>
              <a:ext cx="2374490" cy="497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9pPr>
            </a:lstStyle>
            <a:p>
              <a:r>
                <a:rPr lang="en-US" sz="2800" dirty="0">
                  <a:solidFill>
                    <a:srgbClr val="FFFF00"/>
                  </a:solidFill>
                </a:rPr>
                <a:t>Idea 2</a:t>
              </a:r>
              <a:endParaRPr lang="es-ES_tradnl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5727497" y="214750"/>
            <a:ext cx="2374490" cy="836439"/>
            <a:chOff x="239522" y="202182"/>
            <a:chExt cx="2374490" cy="836439"/>
          </a:xfrm>
        </p:grpSpPr>
        <p:grpSp>
          <p:nvGrpSpPr>
            <p:cNvPr id="37" name="Shape 392"/>
            <p:cNvGrpSpPr/>
            <p:nvPr/>
          </p:nvGrpSpPr>
          <p:grpSpPr>
            <a:xfrm rot="2960393">
              <a:off x="498145" y="618047"/>
              <a:ext cx="676616" cy="164531"/>
              <a:chOff x="271125" y="812725"/>
              <a:chExt cx="766525" cy="221725"/>
            </a:xfrm>
          </p:grpSpPr>
          <p:sp>
            <p:nvSpPr>
              <p:cNvPr id="39" name="Shape 393"/>
              <p:cNvSpPr/>
              <p:nvPr/>
            </p:nvSpPr>
            <p:spPr>
              <a:xfrm>
                <a:off x="271125" y="921200"/>
                <a:ext cx="695775" cy="70775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Shape 394"/>
              <p:cNvSpPr/>
              <p:nvPr/>
            </p:nvSpPr>
            <p:spPr>
              <a:xfrm>
                <a:off x="858375" y="812725"/>
                <a:ext cx="179275" cy="221725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Título 3"/>
            <p:cNvSpPr txBox="1">
              <a:spLocks/>
            </p:cNvSpPr>
            <p:nvPr/>
          </p:nvSpPr>
          <p:spPr>
            <a:xfrm>
              <a:off x="239522" y="202182"/>
              <a:ext cx="2374490" cy="497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Walter Turncoat"/>
                <a:buNone/>
                <a:defRPr sz="2600" b="0" i="0" u="none" strike="noStrike" cap="none">
                  <a:solidFill>
                    <a:srgbClr val="FFFFFF"/>
                  </a:solidFill>
                  <a:latin typeface="Walter Turncoat"/>
                  <a:ea typeface="Walter Turncoat"/>
                  <a:cs typeface="Walter Turncoat"/>
                  <a:sym typeface="Walter Turncoat"/>
                </a:defRPr>
              </a:lvl9pPr>
            </a:lstStyle>
            <a:p>
              <a:r>
                <a:rPr lang="en-US" sz="2800" dirty="0">
                  <a:solidFill>
                    <a:srgbClr val="FFFF00"/>
                  </a:solidFill>
                </a:rPr>
                <a:t>Idea 3</a:t>
              </a:r>
              <a:endParaRPr lang="es-ES_tradnl" sz="2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952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44961"/>
            <a:ext cx="9156000" cy="857400"/>
          </a:xfrm>
        </p:spPr>
        <p:txBody>
          <a:bodyPr/>
          <a:lstStyle/>
          <a:p>
            <a:r>
              <a:rPr lang="es-ES_tradnl" dirty="0" err="1"/>
              <a:t>Situaci</a:t>
            </a:r>
            <a:r>
              <a:rPr lang="en-US" dirty="0" err="1"/>
              <a:t>ón</a:t>
            </a:r>
            <a:r>
              <a:rPr lang="en-US" dirty="0"/>
              <a:t> actual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07925"/>
            <a:ext cx="7988710" cy="134343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1600" dirty="0"/>
              <a:t>El </a:t>
            </a:r>
            <a:r>
              <a:rPr lang="en-US" sz="1600" dirty="0" err="1"/>
              <a:t>manejo</a:t>
            </a:r>
            <a:r>
              <a:rPr lang="en-US" sz="1600" dirty="0"/>
              <a:t> de los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problema</a:t>
            </a:r>
            <a:r>
              <a:rPr lang="en-US" sz="1600" dirty="0"/>
              <a:t> en la 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alimentaria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457200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Residuos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751728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44961"/>
            <a:ext cx="9156000" cy="857400"/>
          </a:xfrm>
        </p:spPr>
        <p:txBody>
          <a:bodyPr/>
          <a:lstStyle/>
          <a:p>
            <a:r>
              <a:rPr lang="es-ES_tradnl" dirty="0" err="1"/>
              <a:t>Situaci</a:t>
            </a:r>
            <a:r>
              <a:rPr lang="en-US" dirty="0" err="1"/>
              <a:t>ón</a:t>
            </a:r>
            <a:r>
              <a:rPr lang="en-US" dirty="0"/>
              <a:t> actual </a:t>
            </a:r>
            <a:r>
              <a:rPr lang="en-US" dirty="0" err="1"/>
              <a:t>residuos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07925"/>
            <a:ext cx="7988710" cy="134343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1600" dirty="0"/>
              <a:t>El </a:t>
            </a:r>
            <a:r>
              <a:rPr lang="en-US" sz="1600" dirty="0" err="1"/>
              <a:t>manejo</a:t>
            </a:r>
            <a:r>
              <a:rPr lang="en-US" sz="1600" dirty="0"/>
              <a:t> de los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problema</a:t>
            </a:r>
            <a:r>
              <a:rPr lang="en-US" sz="1600" dirty="0"/>
              <a:t> en la 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alimentaria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58465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Kindergarte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9" y="2116666"/>
            <a:ext cx="5736166" cy="263948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02257" y="195486"/>
            <a:ext cx="7010103" cy="16140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dirty="0">
                <a:solidFill>
                  <a:schemeClr val="bg1"/>
                </a:solidFill>
                <a:latin typeface="Helvetica"/>
                <a:cs typeface="Helvetica"/>
              </a:rPr>
              <a:t>Pensé en oficinas lúdicas y estimulantes</a:t>
            </a:r>
            <a:endParaRPr lang="es-E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817694" y="637675"/>
            <a:ext cx="3524528" cy="4202328"/>
          </a:xfrm>
        </p:spPr>
        <p:txBody>
          <a:bodyPr/>
          <a:lstStyle/>
          <a:p>
            <a:r>
              <a:rPr lang="es-ES" b="1" dirty="0"/>
              <a:t>DÓNDE HALLA LUGAR PARA CREAR</a:t>
            </a:r>
          </a:p>
          <a:p>
            <a:r>
              <a:rPr lang="es-ES" b="1" dirty="0"/>
              <a:t>DÓNDE LAS PERSONAS SE SIENTAN CÓMODAS TRABAJANDO</a:t>
            </a:r>
          </a:p>
          <a:p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DONDE CONOZCAN MÁS PERSONAS</a:t>
            </a:r>
          </a:p>
          <a:p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QUE SEA ECONÓMICO</a:t>
            </a:r>
          </a:p>
        </p:txBody>
      </p:sp>
    </p:spTree>
    <p:extLst>
      <p:ext uri="{BB962C8B-B14F-4D97-AF65-F5344CB8AC3E}">
        <p14:creationId xmlns:p14="http://schemas.microsoft.com/office/powerpoint/2010/main" val="20320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4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848789"/>
            <a:ext cx="7772400" cy="26687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3200" dirty="0"/>
              <a:t> </a:t>
            </a:r>
            <a:r>
              <a:rPr lang="en-US" sz="4000" dirty="0" err="1">
                <a:latin typeface="Abadi" panose="020B0604020104020204" pitchFamily="34" charset="0"/>
              </a:rPr>
              <a:t>Redacta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badi" panose="020B0604020104020204" pitchFamily="34" charset="0"/>
              </a:rPr>
              <a:t>mensajes</a:t>
            </a:r>
            <a:r>
              <a:rPr lang="en-US" sz="4000" dirty="0">
                <a:latin typeface="Abadi" panose="020B0604020104020204" pitchFamily="34" charset="0"/>
              </a:rPr>
              <a:t>;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 err="1">
                <a:latin typeface="Abadi" panose="020B0604020104020204" pitchFamily="34" charset="0"/>
              </a:rPr>
              <a:t>nunca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te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expreses</a:t>
            </a:r>
            <a:r>
              <a:rPr lang="en-US" sz="4000" dirty="0">
                <a:latin typeface="Abadi" panose="020B0604020104020204" pitchFamily="34" charset="0"/>
              </a:rPr>
              <a:t> en “</a:t>
            </a:r>
            <a:r>
              <a:rPr lang="en-US" sz="4000" i="1" dirty="0" err="1">
                <a:latin typeface="Abadi" panose="020B0604020104020204" pitchFamily="34" charset="0"/>
              </a:rPr>
              <a:t>títulos</a:t>
            </a:r>
            <a:r>
              <a:rPr lang="en-US" sz="4000" dirty="0">
                <a:latin typeface="Abadi" panose="020B0604020104020204" pitchFamily="34" charset="0"/>
              </a:rPr>
              <a:t>”</a:t>
            </a:r>
            <a:endParaRPr lang="en-US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33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44961"/>
            <a:ext cx="9156000" cy="857400"/>
          </a:xfrm>
        </p:spPr>
        <p:txBody>
          <a:bodyPr/>
          <a:lstStyle/>
          <a:p>
            <a:r>
              <a:rPr lang="en-US" sz="2800" dirty="0"/>
              <a:t>El </a:t>
            </a:r>
            <a:r>
              <a:rPr lang="en-US" sz="2800" dirty="0" err="1"/>
              <a:t>manejo</a:t>
            </a:r>
            <a:r>
              <a:rPr lang="en-US" sz="2800" dirty="0"/>
              <a:t> de los </a:t>
            </a:r>
            <a:r>
              <a:rPr lang="en-US" sz="2800" dirty="0" err="1"/>
              <a:t>residuos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un </a:t>
            </a:r>
            <a:r>
              <a:rPr lang="en-US" sz="2800" dirty="0" err="1"/>
              <a:t>problema</a:t>
            </a:r>
            <a:br>
              <a:rPr lang="en-US" sz="2800" dirty="0"/>
            </a:br>
            <a:r>
              <a:rPr lang="en-US" sz="2800" dirty="0"/>
              <a:t>en la </a:t>
            </a:r>
            <a:r>
              <a:rPr lang="en-US" sz="2800" dirty="0" err="1"/>
              <a:t>industria</a:t>
            </a:r>
            <a:r>
              <a:rPr lang="en-US" sz="2800" dirty="0"/>
              <a:t> </a:t>
            </a:r>
            <a:r>
              <a:rPr lang="en-US" sz="2800" dirty="0" err="1"/>
              <a:t>alimentaria</a:t>
            </a:r>
            <a:endParaRPr lang="en-US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07925"/>
            <a:ext cx="7988710" cy="134343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797305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2000" y="1011876"/>
            <a:ext cx="9156000" cy="1898471"/>
          </a:xfrm>
        </p:spPr>
        <p:txBody>
          <a:bodyPr/>
          <a:lstStyle/>
          <a:p>
            <a:r>
              <a:rPr lang="en-US" sz="2800" dirty="0"/>
              <a:t>El 30% de los </a:t>
            </a:r>
            <a:r>
              <a:rPr lang="en-US" sz="2800" dirty="0" err="1"/>
              <a:t>residuos</a:t>
            </a:r>
            <a:br>
              <a:rPr lang="en-US" sz="2800" dirty="0"/>
            </a:br>
            <a:r>
              <a:rPr lang="en-US" sz="2800" dirty="0"/>
              <a:t>son </a:t>
            </a:r>
            <a:r>
              <a:rPr lang="en-US" sz="2800" dirty="0" err="1"/>
              <a:t>merma</a:t>
            </a:r>
            <a:r>
              <a:rPr lang="en-US" sz="2800" dirty="0"/>
              <a:t> de </a:t>
            </a:r>
            <a:r>
              <a:rPr lang="en-US" sz="2800" dirty="0" err="1"/>
              <a:t>materias</a:t>
            </a:r>
            <a:r>
              <a:rPr lang="en-US" sz="2800" dirty="0"/>
              <a:t> </a:t>
            </a:r>
            <a:r>
              <a:rPr lang="en-US" sz="2800" dirty="0" err="1"/>
              <a:t>primas</a:t>
            </a:r>
            <a:br>
              <a:rPr lang="en-US" sz="2800" dirty="0"/>
            </a:b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malas</a:t>
            </a:r>
            <a:r>
              <a:rPr lang="en-US" sz="2800" dirty="0"/>
              <a:t> </a:t>
            </a:r>
            <a:r>
              <a:rPr lang="en-US" sz="2800" dirty="0" err="1"/>
              <a:t>prácticas</a:t>
            </a:r>
            <a:r>
              <a:rPr lang="en-US" sz="2800" dirty="0"/>
              <a:t> </a:t>
            </a:r>
            <a:r>
              <a:rPr lang="en-US" sz="2800" dirty="0" err="1"/>
              <a:t>industriales</a:t>
            </a:r>
            <a:endParaRPr lang="en-US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40659" y="3022093"/>
            <a:ext cx="7988710" cy="134343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Existe un problema en la </a:t>
            </a:r>
            <a:r>
              <a:rPr lang="es-ES_tradnl" sz="1600" dirty="0" err="1"/>
              <a:t>gesti</a:t>
            </a:r>
            <a:r>
              <a:rPr lang="en-US" sz="1600" dirty="0" err="1"/>
              <a:t>ón</a:t>
            </a:r>
            <a:r>
              <a:rPr lang="en-US" sz="1600" dirty="0"/>
              <a:t> de </a:t>
            </a:r>
            <a:r>
              <a:rPr lang="en-US" sz="1600" dirty="0" err="1"/>
              <a:t>producción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744424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848789"/>
            <a:ext cx="9144000" cy="26687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s-ES" sz="4000" dirty="0">
                <a:latin typeface="Abadi" panose="020B0604020104020204" pitchFamily="34" charset="0"/>
              </a:rPr>
              <a:t> </a:t>
            </a:r>
            <a:r>
              <a:rPr lang="en-US" sz="3200" dirty="0">
                <a:latin typeface="Abadi" panose="020B0604020104020204" pitchFamily="34" charset="0"/>
              </a:rPr>
              <a:t>No </a:t>
            </a:r>
            <a:r>
              <a:rPr lang="en-US" sz="3200" dirty="0" err="1">
                <a:latin typeface="Abadi" panose="020B0604020104020204" pitchFamily="34" charset="0"/>
              </a:rPr>
              <a:t>sobrecargues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las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láminas</a:t>
            </a:r>
            <a:r>
              <a:rPr lang="en-US" sz="3200" dirty="0">
                <a:latin typeface="Abadi" panose="020B0604020104020204" pitchFamily="34" charset="0"/>
              </a:rPr>
              <a:t> de </a:t>
            </a:r>
            <a:r>
              <a:rPr lang="en-US" sz="3200" dirty="0" err="1">
                <a:latin typeface="Abadi" panose="020B0604020104020204" pitchFamily="34" charset="0"/>
              </a:rPr>
              <a:t>información</a:t>
            </a:r>
            <a:r>
              <a:rPr lang="en-US" sz="3200" dirty="0">
                <a:latin typeface="Abadi" panose="020B0604020104020204" pitchFamily="34" charset="0"/>
              </a:rPr>
              <a:t>.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 err="1">
                <a:solidFill>
                  <a:srgbClr val="FFFF00"/>
                </a:solidFill>
                <a:latin typeface="Abadi" panose="020B0604020104020204" pitchFamily="34" charset="0"/>
              </a:rPr>
              <a:t>Simplifica</a:t>
            </a:r>
            <a:r>
              <a:rPr lang="en-US" sz="4000" dirty="0">
                <a:solidFill>
                  <a:srgbClr val="FFFF00"/>
                </a:solidFill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21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44961"/>
            <a:ext cx="9156000" cy="857400"/>
          </a:xfrm>
        </p:spPr>
        <p:txBody>
          <a:bodyPr/>
          <a:lstStyle/>
          <a:p>
            <a:r>
              <a:rPr lang="es-ES_tradnl" dirty="0" err="1"/>
              <a:t>Situaci</a:t>
            </a:r>
            <a:r>
              <a:rPr lang="en-US" dirty="0" err="1"/>
              <a:t>ón</a:t>
            </a:r>
            <a:r>
              <a:rPr lang="en-US" dirty="0"/>
              <a:t> actual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1507925"/>
            <a:ext cx="2631900" cy="3319714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1600" dirty="0"/>
              <a:t>El </a:t>
            </a:r>
            <a:r>
              <a:rPr lang="en-US" sz="1600" dirty="0" err="1"/>
              <a:t>manejo</a:t>
            </a:r>
            <a:r>
              <a:rPr lang="en-US" sz="1600" dirty="0"/>
              <a:t> de los </a:t>
            </a:r>
            <a:r>
              <a:rPr lang="en-US" sz="1600" dirty="0" err="1"/>
              <a:t>residuos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un </a:t>
            </a:r>
            <a:r>
              <a:rPr lang="en-US" sz="1600" dirty="0" err="1"/>
              <a:t>problema</a:t>
            </a:r>
            <a:r>
              <a:rPr lang="en-US" sz="1600" dirty="0"/>
              <a:t> en la </a:t>
            </a:r>
            <a:r>
              <a:rPr lang="en-US" sz="1600" dirty="0" err="1"/>
              <a:t>industria</a:t>
            </a:r>
            <a:r>
              <a:rPr lang="en-US" sz="1600" dirty="0"/>
              <a:t> </a:t>
            </a:r>
            <a:r>
              <a:rPr lang="en-US" sz="1600" dirty="0" err="1"/>
              <a:t>alimentaria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son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2"/>
          </p:nvPr>
        </p:nvSpPr>
        <p:spPr>
          <a:xfrm>
            <a:off x="3223964" y="1507925"/>
            <a:ext cx="2631900" cy="1599069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Poca mano de obra calificada para ejecutar procesos industriales. La </a:t>
            </a:r>
            <a:r>
              <a:rPr lang="es-ES_tradnl" sz="1600" dirty="0" err="1"/>
              <a:t>regi</a:t>
            </a:r>
            <a:r>
              <a:rPr lang="en-US" sz="1600" dirty="0" err="1"/>
              <a:t>ón</a:t>
            </a:r>
            <a:r>
              <a:rPr lang="en-US" sz="1600" dirty="0"/>
              <a:t> </a:t>
            </a:r>
            <a:r>
              <a:rPr lang="en-US" sz="1600" dirty="0" err="1"/>
              <a:t>tiene</a:t>
            </a:r>
            <a:r>
              <a:rPr lang="en-US" sz="1600" dirty="0"/>
              <a:t> </a:t>
            </a:r>
            <a:r>
              <a:rPr lang="en-US" sz="1600" dirty="0" err="1"/>
              <a:t>pocas</a:t>
            </a:r>
            <a:r>
              <a:rPr lang="en-US" sz="1600" dirty="0"/>
              <a:t> OTEC y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capacitación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Se </a:t>
            </a:r>
            <a:r>
              <a:rPr lang="en-US" sz="1600" dirty="0" err="1"/>
              <a:t>presentó</a:t>
            </a:r>
            <a:r>
              <a:rPr lang="en-US" sz="1600" dirty="0"/>
              <a:t> un </a:t>
            </a:r>
            <a:r>
              <a:rPr lang="en-US" sz="1600" dirty="0" err="1"/>
              <a:t>proyecto</a:t>
            </a:r>
            <a:r>
              <a:rPr lang="en-US" sz="1600" dirty="0"/>
              <a:t> al </a:t>
            </a:r>
            <a:r>
              <a:rPr lang="en-US" sz="1600" dirty="0" err="1"/>
              <a:t>gobierno</a:t>
            </a:r>
            <a:r>
              <a:rPr lang="en-US" sz="1600" dirty="0"/>
              <a:t> regional y </a:t>
            </a:r>
            <a:r>
              <a:rPr lang="en-US" sz="1600" dirty="0" err="1"/>
              <a:t>fue</a:t>
            </a:r>
            <a:r>
              <a:rPr lang="en-US" sz="1600" dirty="0"/>
              <a:t> </a:t>
            </a:r>
            <a:r>
              <a:rPr lang="en-US" sz="1600" dirty="0" err="1"/>
              <a:t>rechazado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la </a:t>
            </a:r>
            <a:r>
              <a:rPr lang="en-US" sz="1600" dirty="0" err="1"/>
              <a:t>densidad</a:t>
            </a:r>
            <a:r>
              <a:rPr lang="en-US" sz="1600" dirty="0"/>
              <a:t> </a:t>
            </a:r>
            <a:r>
              <a:rPr lang="en-US" sz="1600" dirty="0" err="1"/>
              <a:t>poblacional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3"/>
          </p:nvPr>
        </p:nvSpPr>
        <p:spPr>
          <a:xfrm>
            <a:off x="5990727" y="1507925"/>
            <a:ext cx="2631900" cy="287726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Altos costos de almacenaje, empaque y </a:t>
            </a:r>
            <a:r>
              <a:rPr lang="es-ES_tradnl" sz="1600" dirty="0" err="1"/>
              <a:t>distribuci</a:t>
            </a:r>
            <a:r>
              <a:rPr lang="en-US" sz="1600" dirty="0" err="1"/>
              <a:t>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Los </a:t>
            </a:r>
            <a:r>
              <a:rPr lang="en-US" sz="1600" dirty="0" err="1"/>
              <a:t>centros</a:t>
            </a:r>
            <a:r>
              <a:rPr lang="en-US" sz="1600" dirty="0"/>
              <a:t> de </a:t>
            </a:r>
            <a:r>
              <a:rPr lang="en-US" sz="1600" dirty="0" err="1"/>
              <a:t>distribución</a:t>
            </a:r>
            <a:r>
              <a:rPr lang="en-US" sz="1600" dirty="0"/>
              <a:t> no </a:t>
            </a:r>
            <a:r>
              <a:rPr lang="en-US" sz="1600" dirty="0" err="1"/>
              <a:t>han</a:t>
            </a:r>
            <a:r>
              <a:rPr lang="en-US" sz="1600" dirty="0"/>
              <a:t> </a:t>
            </a:r>
            <a:r>
              <a:rPr lang="en-US" sz="1600" dirty="0" err="1"/>
              <a:t>incorporado</a:t>
            </a:r>
            <a:r>
              <a:rPr lang="en-US" sz="1600" dirty="0"/>
              <a:t> la </a:t>
            </a:r>
            <a:r>
              <a:rPr lang="en-US" sz="1600" dirty="0" err="1"/>
              <a:t>tecnología</a:t>
            </a:r>
            <a:r>
              <a:rPr lang="en-US" sz="1600" dirty="0"/>
              <a:t> </a:t>
            </a:r>
            <a:r>
              <a:rPr lang="en-US" sz="1600" dirty="0" err="1"/>
              <a:t>adecuada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27" name="Título 3"/>
          <p:cNvSpPr txBox="1">
            <a:spLocks/>
          </p:cNvSpPr>
          <p:nvPr/>
        </p:nvSpPr>
        <p:spPr>
          <a:xfrm>
            <a:off x="457200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Residuos</a:t>
            </a:r>
            <a:endParaRPr lang="es-ES_tradnl" sz="2000" dirty="0"/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3352669" y="1010550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/>
              <a:t>Mano de </a:t>
            </a:r>
            <a:r>
              <a:rPr lang="en-US" sz="2000" dirty="0" err="1"/>
              <a:t>obra</a:t>
            </a:r>
            <a:endParaRPr lang="es-ES_tradnl" sz="2000" dirty="0"/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6119432" y="1002106"/>
            <a:ext cx="23744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000" dirty="0" err="1"/>
              <a:t>Logística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768580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40659" y="3022093"/>
            <a:ext cx="7988710" cy="134343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Existe un problema en la </a:t>
            </a:r>
            <a:r>
              <a:rPr lang="es-ES_tradnl" sz="1600" dirty="0" err="1"/>
              <a:t>gesti</a:t>
            </a:r>
            <a:r>
              <a:rPr lang="en-US" sz="1600" dirty="0" err="1"/>
              <a:t>ón</a:t>
            </a:r>
            <a:r>
              <a:rPr lang="en-US" sz="1600" dirty="0"/>
              <a:t> de </a:t>
            </a:r>
            <a:r>
              <a:rPr lang="en-US" sz="1600" dirty="0" err="1"/>
              <a:t>producción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con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-12000" y="1011876"/>
            <a:ext cx="9156000" cy="189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800"/>
              <a:t>El 30% de los residuos</a:t>
            </a:r>
            <a:br>
              <a:rPr lang="en-US" sz="2800"/>
            </a:br>
            <a:r>
              <a:rPr lang="en-US" sz="2800"/>
              <a:t>son merma de materias primas</a:t>
            </a:r>
            <a:br>
              <a:rPr lang="en-US" sz="2800"/>
            </a:br>
            <a:r>
              <a:rPr lang="en-US" sz="2800"/>
              <a:t>por malas prácticas industriales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013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2">
            <a:extLst>
              <a:ext uri="{FF2B5EF4-FFF2-40B4-BE49-F238E27FC236}">
                <a16:creationId xmlns:a16="http://schemas.microsoft.com/office/drawing/2014/main" id="{BC41EBE9-950D-72D0-7197-CEF08A411517}"/>
              </a:ext>
            </a:extLst>
          </p:cNvPr>
          <p:cNvSpPr txBox="1">
            <a:spLocks/>
          </p:cNvSpPr>
          <p:nvPr/>
        </p:nvSpPr>
        <p:spPr>
          <a:xfrm>
            <a:off x="-12000" y="60009"/>
            <a:ext cx="9156000" cy="990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20% la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tasa</a:t>
            </a:r>
            <a:r>
              <a:rPr lang="en-US" sz="3600" dirty="0">
                <a:solidFill>
                  <a:srgbClr val="73FEFF"/>
                </a:solidFill>
                <a:latin typeface="Abadi" panose="020B0604020104020204" pitchFamily="34" charset="0"/>
              </a:rPr>
              <a:t> de </a:t>
            </a:r>
            <a:r>
              <a:rPr lang="en-US" sz="3600" dirty="0" err="1">
                <a:solidFill>
                  <a:srgbClr val="73FEFF"/>
                </a:solidFill>
                <a:latin typeface="Abadi" panose="020B0604020104020204" pitchFamily="34" charset="0"/>
              </a:rPr>
              <a:t>recordación</a:t>
            </a:r>
            <a:endParaRPr lang="en-US" sz="3600" dirty="0">
              <a:solidFill>
                <a:srgbClr val="73FEFF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058E007-92DC-F782-CB5C-1C68CD68D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74538"/>
              </p:ext>
            </p:extLst>
          </p:nvPr>
        </p:nvGraphicFramePr>
        <p:xfrm>
          <a:off x="787421" y="1050214"/>
          <a:ext cx="7557157" cy="360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7784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2BAE6-2B00-FFF7-F058-320AD857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376" y="486472"/>
            <a:ext cx="7906213" cy="4170556"/>
          </a:xfrm>
        </p:spPr>
        <p:txBody>
          <a:bodyPr/>
          <a:lstStyle/>
          <a:p>
            <a:pPr marL="101600" indent="0">
              <a:buNone/>
            </a:pPr>
            <a:r>
              <a:rPr lang="es-CL" sz="6000" b="1" dirty="0">
                <a:solidFill>
                  <a:srgbClr val="FFFF00"/>
                </a:solidFill>
                <a:latin typeface="Abadi" panose="020B0604020104020204" pitchFamily="34" charset="0"/>
              </a:rPr>
              <a:t>ALERTA 2</a:t>
            </a:r>
          </a:p>
          <a:p>
            <a:pPr marL="101600" indent="0">
              <a:buNone/>
            </a:pPr>
            <a:endParaRPr lang="es-CL" dirty="0">
              <a:latin typeface="Abadi" panose="020B0604020104020204" pitchFamily="34" charset="0"/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es-CL" sz="2400" dirty="0">
                <a:latin typeface="Abadi" panose="020B0604020104020204" pitchFamily="34" charset="0"/>
              </a:rPr>
              <a:t>Si un asistente quiere llevarse un resumen, esa persona tiene que tomar nota de los </a:t>
            </a:r>
            <a:r>
              <a:rPr lang="es-CL" sz="2400" dirty="0">
                <a:solidFill>
                  <a:srgbClr val="FFFF00"/>
                </a:solidFill>
                <a:latin typeface="Abadi" panose="020B0604020104020204" pitchFamily="34" charset="0"/>
              </a:rPr>
              <a:t>mensajes superiores </a:t>
            </a:r>
            <a:r>
              <a:rPr lang="es-CL" sz="2400" dirty="0">
                <a:latin typeface="Abadi" panose="020B0604020104020204" pitchFamily="34" charset="0"/>
              </a:rPr>
              <a:t>de cada una de tus láminas.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s-CL" sz="2400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El desafío es resumir tu presentación en los mensajes </a:t>
            </a:r>
            <a:r>
              <a:rPr lang="es-CL" sz="800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67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3"/>
          <p:cNvSpPr txBox="1">
            <a:spLocks/>
          </p:cNvSpPr>
          <p:nvPr/>
        </p:nvSpPr>
        <p:spPr>
          <a:xfrm>
            <a:off x="791295" y="1705854"/>
            <a:ext cx="8544586" cy="30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101600" indent="0">
              <a:lnSpc>
                <a:spcPct val="150000"/>
              </a:lnSpc>
              <a:buFont typeface="Sniglet"/>
              <a:buNone/>
            </a:pPr>
            <a:r>
              <a:rPr lang="en-US" dirty="0">
                <a:latin typeface="Abadi" panose="020B0604020104020204" pitchFamily="34" charset="0"/>
              </a:rPr>
              <a:t>✓ No uses solo </a:t>
            </a:r>
            <a:r>
              <a:rPr lang="en-US" dirty="0" err="1">
                <a:latin typeface="Abadi" panose="020B0604020104020204" pitchFamily="34" charset="0"/>
              </a:rPr>
              <a:t>viñetas</a:t>
            </a:r>
            <a:r>
              <a:rPr lang="en-US" dirty="0">
                <a:latin typeface="Abadi" panose="020B0604020104020204" pitchFamily="34" charset="0"/>
              </a:rPr>
              <a:t>.</a:t>
            </a:r>
            <a:endParaRPr lang="en-US" sz="1000" dirty="0">
              <a:latin typeface="Abadi" panose="020B0604020104020204" pitchFamily="34" charset="0"/>
            </a:endParaRPr>
          </a:p>
          <a:p>
            <a:pPr marL="101600" indent="0">
              <a:lnSpc>
                <a:spcPct val="150000"/>
              </a:lnSpc>
              <a:buFont typeface="Sniglet"/>
              <a:buNone/>
            </a:pPr>
            <a:r>
              <a:rPr lang="en-US" dirty="0">
                <a:latin typeface="Abadi" panose="020B0604020104020204" pitchFamily="34" charset="0"/>
              </a:rPr>
              <a:t>✓ </a:t>
            </a:r>
            <a:r>
              <a:rPr lang="en-US" dirty="0" err="1">
                <a:latin typeface="Abadi" panose="020B0604020104020204" pitchFamily="34" charset="0"/>
              </a:rPr>
              <a:t>Utiliza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imágenes</a:t>
            </a:r>
            <a:r>
              <a:rPr lang="en-US" dirty="0">
                <a:latin typeface="Abadi" panose="020B0604020104020204" pitchFamily="34" charset="0"/>
              </a:rPr>
              <a:t>.</a:t>
            </a:r>
            <a:endParaRPr lang="en-US" sz="1000" dirty="0">
              <a:latin typeface="Abadi" panose="020B0604020104020204" pitchFamily="34" charset="0"/>
            </a:endParaRPr>
          </a:p>
          <a:p>
            <a:pPr marL="101600" indent="0">
              <a:lnSpc>
                <a:spcPct val="150000"/>
              </a:lnSpc>
              <a:buFont typeface="Sniglet"/>
              <a:buNone/>
            </a:pPr>
            <a:r>
              <a:rPr lang="en-US" dirty="0">
                <a:latin typeface="Abadi" panose="020B0604020104020204" pitchFamily="34" charset="0"/>
              </a:rPr>
              <a:t>✓ </a:t>
            </a:r>
            <a:r>
              <a:rPr lang="en-US" dirty="0" err="1">
                <a:latin typeface="Abadi" panose="020B0604020104020204" pitchFamily="34" charset="0"/>
              </a:rPr>
              <a:t>Buenas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fotos</a:t>
            </a:r>
            <a:r>
              <a:rPr lang="en-US" dirty="0">
                <a:latin typeface="Abadi" panose="020B0604020104020204" pitchFamily="34" charset="0"/>
              </a:rPr>
              <a:t> de </a:t>
            </a:r>
            <a:r>
              <a:rPr lang="en-US" dirty="0" err="1">
                <a:latin typeface="Abadi" panose="020B0604020104020204" pitchFamily="34" charset="0"/>
              </a:rPr>
              <a:t>fondo</a:t>
            </a:r>
            <a:r>
              <a:rPr lang="en-US" dirty="0">
                <a:latin typeface="Abadi" panose="020B0604020104020204" pitchFamily="34" charset="0"/>
              </a:rPr>
              <a:t>, en </a:t>
            </a:r>
            <a:r>
              <a:rPr lang="en-US" dirty="0" err="1">
                <a:latin typeface="Abadi" panose="020B0604020104020204" pitchFamily="34" charset="0"/>
              </a:rPr>
              <a:t>transparencia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 err="1">
                <a:latin typeface="Abadi" panose="020B0604020104020204" pitchFamily="34" charset="0"/>
              </a:rPr>
              <a:t>Usa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diferentes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tipografías</a:t>
            </a:r>
            <a:r>
              <a:rPr lang="en-US" dirty="0">
                <a:latin typeface="Abadi" panose="020B0604020104020204" pitchFamily="34" charset="0"/>
              </a:rPr>
              <a:t> y </a:t>
            </a:r>
            <a:r>
              <a:rPr lang="en-US" dirty="0" err="1">
                <a:latin typeface="Abadi" panose="020B0604020104020204" pitchFamily="34" charset="0"/>
              </a:rPr>
              <a:t>fondos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>
                <a:latin typeface="Abadi" panose="020B0604020104020204" pitchFamily="34" charset="0"/>
              </a:rPr>
              <a:t>Se </a:t>
            </a:r>
            <a:r>
              <a:rPr lang="en-US" dirty="0" err="1">
                <a:latin typeface="Abadi" panose="020B0604020104020204" pitchFamily="34" charset="0"/>
              </a:rPr>
              <a:t>directo</a:t>
            </a:r>
            <a:r>
              <a:rPr lang="en-US" dirty="0">
                <a:latin typeface="Abadi" panose="020B0604020104020204" pitchFamily="34" charset="0"/>
              </a:rPr>
              <a:t>/a (</a:t>
            </a:r>
            <a:r>
              <a:rPr lang="en-US" dirty="0" err="1">
                <a:latin typeface="Abadi" panose="020B0604020104020204" pitchFamily="34" charset="0"/>
              </a:rPr>
              <a:t>pero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nunca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grosero</a:t>
            </a:r>
            <a:r>
              <a:rPr lang="en-US" dirty="0">
                <a:latin typeface="Abadi" panose="020B0604020104020204" pitchFamily="34" charset="0"/>
              </a:rPr>
              <a:t>/a).</a:t>
            </a:r>
          </a:p>
        </p:txBody>
      </p:sp>
      <p:sp>
        <p:nvSpPr>
          <p:cNvPr id="7" name="Shape 125"/>
          <p:cNvSpPr txBox="1">
            <a:spLocks/>
          </p:cNvSpPr>
          <p:nvPr/>
        </p:nvSpPr>
        <p:spPr>
          <a:xfrm>
            <a:off x="-12000" y="0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badi" panose="020B0604020104020204" pitchFamily="34" charset="0"/>
              </a:rPr>
              <a:t>Capturar</a:t>
            </a:r>
            <a:r>
              <a:rPr lang="en-US" sz="3200" dirty="0">
                <a:latin typeface="Abadi" panose="020B0604020104020204" pitchFamily="34" charset="0"/>
              </a:rPr>
              <a:t> la </a:t>
            </a:r>
            <a:r>
              <a:rPr lang="en-US" sz="3200" dirty="0" err="1">
                <a:solidFill>
                  <a:srgbClr val="FFFF00"/>
                </a:solidFill>
                <a:latin typeface="Abadi" panose="020B0604020104020204" pitchFamily="34" charset="0"/>
              </a:rPr>
              <a:t>atención</a:t>
            </a:r>
            <a:r>
              <a:rPr lang="en-US" sz="3200" dirty="0">
                <a:latin typeface="Abadi" panose="020B0604020104020204" pitchFamily="34" charset="0"/>
              </a:rPr>
              <a:t> del </a:t>
            </a:r>
            <a:r>
              <a:rPr lang="en-US" sz="3200" dirty="0" err="1">
                <a:latin typeface="Abadi" panose="020B0604020104020204" pitchFamily="34" charset="0"/>
              </a:rPr>
              <a:t>público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en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cada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lámina</a:t>
            </a:r>
            <a:endParaRPr lang="en-US" sz="3200" dirty="0"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en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segundos</a:t>
            </a:r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3"/>
          <p:cNvSpPr txBox="1">
            <a:spLocks noGrp="1"/>
          </p:cNvSpPr>
          <p:nvPr>
            <p:ph type="body" idx="1"/>
          </p:nvPr>
        </p:nvSpPr>
        <p:spPr>
          <a:xfrm>
            <a:off x="503268" y="1572320"/>
            <a:ext cx="8125464" cy="3326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en-US" sz="1200" dirty="0">
              <a:solidFill>
                <a:srgbClr val="FFFF00"/>
              </a:solidFill>
            </a:endParaRPr>
          </a:p>
          <a:p>
            <a:pPr marL="101600" lvl="0" indent="0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✓ </a:t>
            </a:r>
            <a:r>
              <a:rPr lang="en-US" dirty="0">
                <a:latin typeface="Abadi" panose="020B0604020104020204" pitchFamily="34" charset="0"/>
              </a:rPr>
              <a:t>La vista del </a:t>
            </a:r>
            <a:r>
              <a:rPr lang="en-US" dirty="0" err="1">
                <a:latin typeface="Abadi" panose="020B0604020104020204" pitchFamily="34" charset="0"/>
              </a:rPr>
              <a:t>público</a:t>
            </a:r>
            <a:r>
              <a:rPr lang="en-US" dirty="0">
                <a:latin typeface="Abadi" panose="020B0604020104020204" pitchFamily="34" charset="0"/>
              </a:rPr>
              <a:t> NO es perfecta.</a:t>
            </a:r>
          </a:p>
          <a:p>
            <a:pPr marL="101600" lvl="0" indent="0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en-US" sz="1000" dirty="0">
              <a:latin typeface="Abadi" panose="020B0604020104020204" pitchFamily="34" charset="0"/>
            </a:endParaRPr>
          </a:p>
          <a:p>
            <a:pPr marL="101600" lvl="0" indent="0">
              <a:buNone/>
            </a:pPr>
            <a:endParaRPr lang="en-US" sz="1000" dirty="0">
              <a:latin typeface="Abadi" panose="020B0604020104020204" pitchFamily="34" charset="0"/>
            </a:endParaRPr>
          </a:p>
          <a:p>
            <a:pPr marL="101600" lvl="0" indent="0">
              <a:buNone/>
            </a:pPr>
            <a:r>
              <a:rPr lang="en-US" dirty="0">
                <a:latin typeface="Abadi" panose="020B0604020104020204" pitchFamily="34" charset="0"/>
              </a:rPr>
              <a:t>✓ </a:t>
            </a:r>
            <a:r>
              <a:rPr lang="en-US" dirty="0" err="1">
                <a:latin typeface="Abadi" panose="020B0604020104020204" pitchFamily="34" charset="0"/>
              </a:rPr>
              <a:t>Cuidado</a:t>
            </a:r>
            <a:r>
              <a:rPr lang="en-US" dirty="0">
                <a:latin typeface="Abadi" panose="020B0604020104020204" pitchFamily="34" charset="0"/>
              </a:rPr>
              <a:t> al usar el color rojo de </a:t>
            </a:r>
            <a:r>
              <a:rPr lang="en-US" dirty="0" err="1">
                <a:latin typeface="Abadi" panose="020B0604020104020204" pitchFamily="34" charset="0"/>
              </a:rPr>
              <a:t>fondo</a:t>
            </a:r>
            <a:r>
              <a:rPr lang="en-US" dirty="0">
                <a:latin typeface="Abadi" panose="020B0604020104020204" pitchFamily="34" charset="0"/>
              </a:rPr>
              <a:t>; </a:t>
            </a:r>
            <a:r>
              <a:rPr lang="en-US" dirty="0" err="1">
                <a:latin typeface="Abadi" panose="020B0604020104020204" pitchFamily="34" charset="0"/>
              </a:rPr>
              <a:t>evoca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algunas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emociones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complejas</a:t>
            </a:r>
            <a:r>
              <a:rPr lang="en-US" dirty="0">
                <a:latin typeface="Abadi" panose="020B0604020104020204" pitchFamily="34" charset="0"/>
              </a:rPr>
              <a:t> de </a:t>
            </a:r>
            <a:r>
              <a:rPr lang="en-US" dirty="0" err="1">
                <a:latin typeface="Abadi" panose="020B0604020104020204" pitchFamily="34" charset="0"/>
              </a:rPr>
              <a:t>manejar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pPr marL="101600" lvl="0" indent="0">
              <a:buNone/>
            </a:pPr>
            <a:endParaRPr lang="en-US" sz="1000" dirty="0">
              <a:latin typeface="Abadi" panose="020B0604020104020204" pitchFamily="34" charset="0"/>
            </a:endParaRPr>
          </a:p>
          <a:p>
            <a:pPr lvl="0">
              <a:buFont typeface="Wingdings" charset="2"/>
              <a:buChar char="ü"/>
            </a:pPr>
            <a:r>
              <a:rPr lang="en-US" dirty="0" err="1">
                <a:latin typeface="Abadi" panose="020B0604020104020204" pitchFamily="34" charset="0"/>
              </a:rPr>
              <a:t>Atención</a:t>
            </a:r>
            <a:r>
              <a:rPr lang="en-US" dirty="0">
                <a:latin typeface="Abadi" panose="020B0604020104020204" pitchFamily="34" charset="0"/>
              </a:rPr>
              <a:t> a la </a:t>
            </a:r>
            <a:r>
              <a:rPr lang="en-US" dirty="0" err="1">
                <a:latin typeface="Abadi" panose="020B0604020104020204" pitchFamily="34" charset="0"/>
              </a:rPr>
              <a:t>composición</a:t>
            </a:r>
            <a:r>
              <a:rPr lang="en-US" dirty="0">
                <a:latin typeface="Abadi" panose="020B0604020104020204" pitchFamily="34" charset="0"/>
              </a:rPr>
              <a:t> de </a:t>
            </a:r>
            <a:r>
              <a:rPr lang="en-US" dirty="0" err="1">
                <a:latin typeface="Abadi" panose="020B0604020104020204" pitchFamily="34" charset="0"/>
              </a:rPr>
              <a:t>colores</a:t>
            </a:r>
            <a:r>
              <a:rPr lang="en-US" dirty="0">
                <a:latin typeface="Abadi" panose="020B0604020104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</a:rPr>
              <a:t>porque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éstos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pueden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molestar</a:t>
            </a:r>
            <a:r>
              <a:rPr lang="en-US" dirty="0">
                <a:latin typeface="Abadi" panose="020B0604020104020204" pitchFamily="34" charset="0"/>
              </a:rPr>
              <a:t>.</a:t>
            </a:r>
            <a:endParaRPr dirty="0">
              <a:latin typeface="Abadi" panose="020B0604020104020204" pitchFamily="34" charset="0"/>
            </a:endParaRPr>
          </a:p>
        </p:txBody>
      </p:sp>
      <p:sp>
        <p:nvSpPr>
          <p:cNvPr id="2" name="Shape 125">
            <a:extLst>
              <a:ext uri="{FF2B5EF4-FFF2-40B4-BE49-F238E27FC236}">
                <a16:creationId xmlns:a16="http://schemas.microsoft.com/office/drawing/2014/main" id="{C93D2E6C-316F-F868-E9CE-5828FBA8C393}"/>
              </a:ext>
            </a:extLst>
          </p:cNvPr>
          <p:cNvSpPr txBox="1">
            <a:spLocks/>
          </p:cNvSpPr>
          <p:nvPr/>
        </p:nvSpPr>
        <p:spPr>
          <a:xfrm>
            <a:off x="-12000" y="-1"/>
            <a:ext cx="9156000" cy="16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badi" panose="020B0604020104020204" pitchFamily="34" charset="0"/>
              </a:rPr>
              <a:t>Capturar</a:t>
            </a:r>
            <a:r>
              <a:rPr lang="en-US" sz="3200" dirty="0">
                <a:latin typeface="Abadi" panose="020B0604020104020204" pitchFamily="34" charset="0"/>
              </a:rPr>
              <a:t> la </a:t>
            </a:r>
            <a:r>
              <a:rPr lang="en-US" sz="3200" dirty="0" err="1">
                <a:solidFill>
                  <a:srgbClr val="FFFF00"/>
                </a:solidFill>
                <a:latin typeface="Abadi" panose="020B0604020104020204" pitchFamily="34" charset="0"/>
              </a:rPr>
              <a:t>atención</a:t>
            </a:r>
            <a:r>
              <a:rPr lang="en-US" sz="3200" dirty="0">
                <a:latin typeface="Abadi" panose="020B0604020104020204" pitchFamily="34" charset="0"/>
              </a:rPr>
              <a:t> del </a:t>
            </a:r>
            <a:r>
              <a:rPr lang="en-US" sz="3200" dirty="0" err="1">
                <a:latin typeface="Abadi" panose="020B0604020104020204" pitchFamily="34" charset="0"/>
              </a:rPr>
              <a:t>público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en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cada</a:t>
            </a:r>
            <a:r>
              <a:rPr lang="en-US" sz="3200" dirty="0">
                <a:latin typeface="Abadi" panose="020B0604020104020204" pitchFamily="34" charset="0"/>
              </a:rPr>
              <a:t> </a:t>
            </a:r>
            <a:r>
              <a:rPr lang="en-US" sz="3200" dirty="0" err="1">
                <a:latin typeface="Abadi" panose="020B0604020104020204" pitchFamily="34" charset="0"/>
              </a:rPr>
              <a:t>lámina</a:t>
            </a:r>
            <a:endParaRPr lang="en-US" sz="3200" dirty="0"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en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segundos</a:t>
            </a:r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e arriend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5" y="1882149"/>
            <a:ext cx="4680029" cy="25538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1539" y="370416"/>
            <a:ext cx="3295563" cy="1614001"/>
          </a:xfrm>
        </p:spPr>
        <p:txBody>
          <a:bodyPr/>
          <a:lstStyle/>
          <a:p>
            <a:r>
              <a:rPr lang="es-ES_tradnl" dirty="0">
                <a:latin typeface="Helvetica"/>
                <a:cs typeface="Helvetica"/>
              </a:rPr>
              <a:t>Por andar en bicicleta, encontré una casa</a:t>
            </a:r>
            <a:endParaRPr lang="es-ES" dirty="0">
              <a:latin typeface="Helvetica"/>
              <a:cs typeface="Helvetica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D63BE3-3745-6C1C-0062-98686ADD9D17}"/>
              </a:ext>
            </a:extLst>
          </p:cNvPr>
          <p:cNvSpPr/>
          <p:nvPr/>
        </p:nvSpPr>
        <p:spPr>
          <a:xfrm>
            <a:off x="5513918" y="-1"/>
            <a:ext cx="3630082" cy="5227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 descr="Plano BGart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89596"/>
            <a:ext cx="3630082" cy="49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0EBF8-0FB6-A712-D7C8-8CE1E6E3A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50B923-87B3-3DBD-B66A-1569D22B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59" y="3022093"/>
            <a:ext cx="7988710" cy="1343430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s-ES_tradnl" sz="1600" dirty="0"/>
              <a:t>Existe un problema en la </a:t>
            </a:r>
            <a:r>
              <a:rPr lang="es-ES_tradnl" sz="1600" dirty="0" err="1"/>
              <a:t>gesti</a:t>
            </a:r>
            <a:r>
              <a:rPr lang="en-US" sz="1600" dirty="0" err="1"/>
              <a:t>ón</a:t>
            </a:r>
            <a:r>
              <a:rPr lang="en-US" sz="1600" dirty="0"/>
              <a:t> de </a:t>
            </a:r>
            <a:r>
              <a:rPr lang="en-US" sz="1600" dirty="0" err="1"/>
              <a:t>producción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s-ES_tradnl" sz="1600" dirty="0"/>
              <a:t>El efecto medioambiental no </a:t>
            </a:r>
            <a:r>
              <a:rPr lang="es-ES_tradnl" sz="1600" dirty="0" err="1"/>
              <a:t>est</a:t>
            </a:r>
            <a:r>
              <a:rPr lang="en-US" sz="1600" dirty="0" err="1"/>
              <a:t>á</a:t>
            </a:r>
            <a:r>
              <a:rPr lang="en-US" sz="1600" dirty="0"/>
              <a:t> </a:t>
            </a:r>
            <a:r>
              <a:rPr lang="en-US" sz="1600" dirty="0" err="1"/>
              <a:t>cuantificado</a:t>
            </a:r>
            <a:r>
              <a:rPr lang="en-US" sz="1600" dirty="0"/>
              <a:t>.</a:t>
            </a:r>
          </a:p>
          <a:p>
            <a:pPr>
              <a:buFont typeface="Wingdings" charset="2"/>
              <a:buChar char="v"/>
            </a:pPr>
            <a:r>
              <a:rPr lang="en-US" sz="1600" dirty="0"/>
              <a:t>Las </a:t>
            </a:r>
            <a:r>
              <a:rPr lang="en-US" sz="1600" dirty="0" err="1"/>
              <a:t>mermas</a:t>
            </a:r>
            <a:r>
              <a:rPr lang="en-US" sz="1600" dirty="0"/>
              <a:t> con un </a:t>
            </a:r>
            <a:r>
              <a:rPr lang="en-US" sz="1600" dirty="0" err="1"/>
              <a:t>costo</a:t>
            </a:r>
            <a:r>
              <a:rPr lang="en-US" sz="1600" dirty="0"/>
              <a:t> para la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  <a:endParaRPr lang="es-ES_tradnl" sz="1600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D664E562-7447-7EDA-037E-E18780027D3B}"/>
              </a:ext>
            </a:extLst>
          </p:cNvPr>
          <p:cNvSpPr txBox="1">
            <a:spLocks/>
          </p:cNvSpPr>
          <p:nvPr/>
        </p:nvSpPr>
        <p:spPr>
          <a:xfrm>
            <a:off x="-12000" y="1011876"/>
            <a:ext cx="9156000" cy="189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sz="2800"/>
              <a:t>El 30% de los residuos</a:t>
            </a:r>
            <a:br>
              <a:rPr lang="en-US" sz="2800"/>
            </a:br>
            <a:r>
              <a:rPr lang="en-US" sz="2800"/>
              <a:t>son merma de materias primas</a:t>
            </a:r>
            <a:br>
              <a:rPr lang="en-US" sz="2800"/>
            </a:br>
            <a:r>
              <a:rPr lang="en-US" sz="2800"/>
              <a:t>por malas prácticas industriales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268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" y="0"/>
            <a:ext cx="9134147" cy="5143500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2058" y="3334215"/>
            <a:ext cx="7649736" cy="181672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Las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mermas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 son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una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pérdida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financiera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 para la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empresa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.</a:t>
            </a:r>
            <a:endParaRPr lang="es-ES_tradnl" sz="2000" b="1" spc="300" dirty="0">
              <a:solidFill>
                <a:schemeClr val="bg1"/>
              </a:solidFill>
              <a:latin typeface="Abadi" panose="020B0604020104020204" pitchFamily="34" charset="0"/>
              <a:ea typeface="Al Bayan Plain" charset="-78"/>
              <a:cs typeface="Al Bayan Plain" charset="-7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_tradnl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Se tiene que cuantificar el impacto ambiental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No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cumple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 con el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marco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 </a:t>
            </a:r>
            <a:r>
              <a:rPr lang="en-US" sz="2000" b="1" spc="300" dirty="0" err="1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regulatorio</a:t>
            </a:r>
            <a:r>
              <a:rPr lang="en-US" sz="2000" b="1" spc="300" dirty="0">
                <a:solidFill>
                  <a:schemeClr val="bg1"/>
                </a:solidFill>
                <a:latin typeface="Abadi" panose="020B0604020104020204" pitchFamily="34" charset="0"/>
                <a:ea typeface="Al Bayan Plain" charset="-78"/>
                <a:cs typeface="Al Bayan Plain" charset="-78"/>
              </a:rPr>
              <a:t>.</a:t>
            </a:r>
          </a:p>
          <a:p>
            <a:pPr marL="139700" indent="0">
              <a:buNone/>
            </a:pP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-21853" y="1757299"/>
            <a:ext cx="9156000" cy="1388939"/>
          </a:xfrm>
        </p:spPr>
        <p:txBody>
          <a:bodyPr/>
          <a:lstStyle/>
          <a:p>
            <a:r>
              <a:rPr lang="en-US" sz="2800" dirty="0">
                <a:latin typeface="Abadi" panose="020B0604020104020204" pitchFamily="34" charset="0"/>
              </a:rPr>
              <a:t>El </a:t>
            </a:r>
            <a:r>
              <a:rPr lang="en-US" sz="2800" b="1" dirty="0">
                <a:solidFill>
                  <a:srgbClr val="FFFF00"/>
                </a:solidFill>
                <a:latin typeface="Abadi" panose="020B0604020104020204" pitchFamily="34" charset="0"/>
              </a:rPr>
              <a:t>30%</a:t>
            </a:r>
            <a:r>
              <a:rPr lang="en-US" sz="2800" dirty="0">
                <a:latin typeface="Abadi" panose="020B0604020104020204" pitchFamily="34" charset="0"/>
              </a:rPr>
              <a:t> de los </a:t>
            </a:r>
            <a:r>
              <a:rPr lang="en-US" sz="2800" dirty="0" err="1">
                <a:latin typeface="Abadi" panose="020B0604020104020204" pitchFamily="34" charset="0"/>
              </a:rPr>
              <a:t>residuos</a:t>
            </a:r>
            <a:br>
              <a:rPr lang="en-US" sz="2800" dirty="0">
                <a:latin typeface="Abadi" panose="020B0604020104020204" pitchFamily="34" charset="0"/>
              </a:rPr>
            </a:br>
            <a:r>
              <a:rPr lang="en-US" sz="2800" dirty="0">
                <a:latin typeface="Abadi" panose="020B0604020104020204" pitchFamily="34" charset="0"/>
              </a:rPr>
              <a:t>son </a:t>
            </a:r>
            <a:r>
              <a:rPr lang="en-US" sz="2800" b="1" dirty="0" err="1">
                <a:solidFill>
                  <a:srgbClr val="73FEFF"/>
                </a:solidFill>
                <a:latin typeface="Abadi" panose="020B0604020104020204" pitchFamily="34" charset="0"/>
              </a:rPr>
              <a:t>merma</a:t>
            </a:r>
            <a:r>
              <a:rPr lang="en-US" sz="2800" dirty="0">
                <a:solidFill>
                  <a:srgbClr val="FFC000"/>
                </a:solidFill>
                <a:latin typeface="Abadi" panose="020B0604020104020204" pitchFamily="34" charset="0"/>
              </a:rPr>
              <a:t> </a:t>
            </a:r>
            <a:r>
              <a:rPr lang="en-US" sz="2800" dirty="0">
                <a:latin typeface="Abadi" panose="020B0604020104020204" pitchFamily="34" charset="0"/>
              </a:rPr>
              <a:t>de </a:t>
            </a:r>
            <a:r>
              <a:rPr lang="en-US" sz="2800" dirty="0" err="1">
                <a:latin typeface="Abadi" panose="020B0604020104020204" pitchFamily="34" charset="0"/>
              </a:rPr>
              <a:t>materias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primas</a:t>
            </a:r>
            <a:br>
              <a:rPr lang="en-US" sz="2800" dirty="0">
                <a:latin typeface="Abadi" panose="020B0604020104020204" pitchFamily="34" charset="0"/>
              </a:rPr>
            </a:br>
            <a:r>
              <a:rPr lang="en-US" sz="2800" dirty="0" err="1">
                <a:latin typeface="Abadi" panose="020B0604020104020204" pitchFamily="34" charset="0"/>
              </a:rPr>
              <a:t>por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badi" panose="020B0604020104020204" pitchFamily="34" charset="0"/>
              </a:rPr>
              <a:t>malas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prácticas</a:t>
            </a:r>
            <a:r>
              <a:rPr lang="en-US" sz="2800" dirty="0">
                <a:latin typeface="Abadi" panose="020B0604020104020204" pitchFamily="34" charset="0"/>
              </a:rPr>
              <a:t> </a:t>
            </a:r>
            <a:r>
              <a:rPr lang="en-US" sz="2800" dirty="0" err="1">
                <a:latin typeface="Abadi" panose="020B0604020104020204" pitchFamily="34" charset="0"/>
              </a:rPr>
              <a:t>industriales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7" name="Marcador de texto 4"/>
          <p:cNvSpPr>
            <a:spLocks noGrp="1"/>
          </p:cNvSpPr>
          <p:nvPr>
            <p:ph type="body" idx="1"/>
          </p:nvPr>
        </p:nvSpPr>
        <p:spPr>
          <a:xfrm>
            <a:off x="526276" y="227016"/>
            <a:ext cx="8127070" cy="1178037"/>
          </a:xfrm>
          <a:ln>
            <a:noFill/>
          </a:ln>
        </p:spPr>
        <p:txBody>
          <a:bodyPr/>
          <a:lstStyle/>
          <a:p>
            <a:pPr marL="139700" indent="0" algn="ctr">
              <a:buNone/>
            </a:pPr>
            <a:r>
              <a:rPr lang="es-ES_tradnl" sz="3600" spc="300" dirty="0">
                <a:solidFill>
                  <a:schemeClr val="tx1"/>
                </a:solidFill>
                <a:highlight>
                  <a:srgbClr val="FFFF00"/>
                </a:highlight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 </a:t>
            </a:r>
            <a:r>
              <a:rPr lang="es-ES_tradnl" sz="3600" b="1" spc="3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Existe un problema en la</a:t>
            </a:r>
          </a:p>
          <a:p>
            <a:pPr marL="139700" indent="0" algn="ctr">
              <a:buNone/>
            </a:pPr>
            <a:r>
              <a:rPr lang="es-ES_tradnl" sz="3600" b="1" spc="3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s-ES_tradnl" sz="3600" b="1" spc="3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gesti</a:t>
            </a:r>
            <a:r>
              <a:rPr lang="en-US" sz="3600" b="1" spc="3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ón</a:t>
            </a:r>
            <a:r>
              <a:rPr lang="en-US" sz="3600" b="1" spc="3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 de </a:t>
            </a:r>
            <a:r>
              <a:rPr lang="en-US" sz="3600" b="1" spc="3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producción</a:t>
            </a:r>
            <a:r>
              <a:rPr lang="en-US" sz="3600" spc="3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800" spc="3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2BAE6-2B00-FFF7-F058-320AD8577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s-CL" sz="6000" b="1" dirty="0">
                <a:solidFill>
                  <a:srgbClr val="FFFF00"/>
                </a:solidFill>
                <a:latin typeface="Abadi" panose="020B0604020104020204" pitchFamily="34" charset="0"/>
              </a:rPr>
              <a:t>ALERTA 3</a:t>
            </a:r>
          </a:p>
          <a:p>
            <a:pPr marL="101600" indent="0">
              <a:buNone/>
            </a:pPr>
            <a:endParaRPr lang="es-CL" dirty="0">
              <a:latin typeface="Abadi" panose="020B0604020104020204" pitchFamily="34" charset="0"/>
            </a:endParaRPr>
          </a:p>
          <a:p>
            <a:pPr marL="101600" indent="0">
              <a:buNone/>
            </a:pPr>
            <a:r>
              <a:rPr lang="es-CL" sz="2400" dirty="0">
                <a:latin typeface="Abadi" panose="020B0604020104020204" pitchFamily="34" charset="0"/>
              </a:rPr>
              <a:t>Las personas no enganchan con lo mejor,</a:t>
            </a:r>
          </a:p>
          <a:p>
            <a:pPr marL="101600" indent="0">
              <a:buNone/>
            </a:pPr>
            <a:r>
              <a:rPr lang="es-CL" sz="2400" dirty="0">
                <a:latin typeface="Abadi" panose="020B0604020104020204" pitchFamily="34" charset="0"/>
              </a:rPr>
              <a:t>Sino con lo que </a:t>
            </a:r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entienden más rápido</a:t>
            </a:r>
            <a:r>
              <a:rPr lang="es-CL" sz="2400" dirty="0">
                <a:latin typeface="Abadi" panose="020B0604020104020204" pitchFamily="34" charset="0"/>
              </a:rPr>
              <a:t>.</a:t>
            </a:r>
          </a:p>
          <a:p>
            <a:pPr marL="1016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7815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5900" y="892913"/>
            <a:ext cx="6172200" cy="530565"/>
          </a:xfrm>
          <a:solidFill>
            <a:srgbClr val="008000"/>
          </a:solidFill>
        </p:spPr>
        <p:txBody>
          <a:bodyPr>
            <a:noAutofit/>
          </a:bodyPr>
          <a:lstStyle/>
          <a:p>
            <a:pPr marL="101600" indent="0">
              <a:buNone/>
            </a:pPr>
            <a:r>
              <a:rPr lang="es-ES" sz="2200" dirty="0">
                <a:solidFill>
                  <a:srgbClr val="FF0000"/>
                </a:solidFill>
                <a:latin typeface="+mn-lt"/>
              </a:rPr>
              <a:t>Un Millón de dólares en Ventas el primer a</a:t>
            </a:r>
            <a:r>
              <a:rPr lang="en-US" sz="2200" dirty="0" err="1">
                <a:solidFill>
                  <a:srgbClr val="FF0000"/>
                </a:solidFill>
                <a:latin typeface="+mn-lt"/>
              </a:rPr>
              <a:t>ño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.</a:t>
            </a:r>
            <a:endParaRPr lang="es-ES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85900" y="1529497"/>
            <a:ext cx="6172200" cy="530565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srgbClr val="008000"/>
                </a:solidFill>
              </a:rPr>
              <a:t>Un Millón de dólares en Ventas el primer año.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485900" y="2362005"/>
            <a:ext cx="6172200" cy="530565"/>
          </a:xfrm>
          <a:prstGeom prst="rect">
            <a:avLst/>
          </a:prstGeom>
          <a:solidFill>
            <a:srgbClr val="0000FF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srgbClr val="FF8000"/>
                </a:solidFill>
              </a:rPr>
              <a:t>Un Millón de dólares en Ventas el primer año.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485900" y="2988347"/>
            <a:ext cx="6172200" cy="530565"/>
          </a:xfrm>
          <a:prstGeom prst="rect">
            <a:avLst/>
          </a:prstGeom>
          <a:solidFill>
            <a:srgbClr val="FF8000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srgbClr val="0000FF"/>
                </a:solidFill>
              </a:rPr>
              <a:t>Un Millón de dólares en Ventas el primer año.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485900" y="3794768"/>
            <a:ext cx="6172200" cy="530565"/>
          </a:xfrm>
          <a:prstGeom prst="rect">
            <a:avLst/>
          </a:prstGeom>
          <a:solidFill>
            <a:srgbClr val="660066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srgbClr val="FFFF00"/>
                </a:solidFill>
              </a:rPr>
              <a:t>Un Millón de dólares en Ventas el primer año.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485900" y="4381855"/>
            <a:ext cx="6172200" cy="530565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dirty="0">
                <a:solidFill>
                  <a:srgbClr val="660066"/>
                </a:solidFill>
              </a:rPr>
              <a:t>Un Millón de dólares en Ventas el primer año.</a:t>
            </a:r>
          </a:p>
        </p:txBody>
      </p:sp>
      <p:sp>
        <p:nvSpPr>
          <p:cNvPr id="2" name="Shape 125">
            <a:extLst>
              <a:ext uri="{FF2B5EF4-FFF2-40B4-BE49-F238E27FC236}">
                <a16:creationId xmlns:a16="http://schemas.microsoft.com/office/drawing/2014/main" id="{59FE17A0-AE15-EB20-A2CD-EFEDD0C17E41}"/>
              </a:ext>
            </a:extLst>
          </p:cNvPr>
          <p:cNvSpPr txBox="1">
            <a:spLocks/>
          </p:cNvSpPr>
          <p:nvPr/>
        </p:nvSpPr>
        <p:spPr>
          <a:xfrm>
            <a:off x="-12000" y="-1"/>
            <a:ext cx="9156000" cy="89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badi" panose="020B0604020104020204" pitchFamily="34" charset="0"/>
              </a:rPr>
              <a:t>Cuidar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 la </a:t>
            </a:r>
            <a:r>
              <a:rPr lang="en-US" sz="3200" dirty="0" err="1">
                <a:solidFill>
                  <a:srgbClr val="FF0000"/>
                </a:solidFill>
                <a:latin typeface="Abadi" panose="020B0604020104020204" pitchFamily="34" charset="0"/>
              </a:rPr>
              <a:t>composición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 de </a:t>
            </a:r>
            <a:r>
              <a:rPr lang="en-US" sz="3200" dirty="0" err="1">
                <a:solidFill>
                  <a:srgbClr val="FF0000"/>
                </a:solidFill>
                <a:latin typeface="Abadi" panose="020B0604020104020204" pitchFamily="34" charset="0"/>
              </a:rPr>
              <a:t>colores</a:t>
            </a:r>
            <a:endParaRPr lang="en-US" sz="32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l-discurso-del-rey.jpg">
            <a:extLst>
              <a:ext uri="{FF2B5EF4-FFF2-40B4-BE49-F238E27FC236}">
                <a16:creationId xmlns:a16="http://schemas.microsoft.com/office/drawing/2014/main" id="{B1ACDBD0-F6CA-0EB3-BD6F-423A3C9806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Shape 70">
            <a:extLst>
              <a:ext uri="{FF2B5EF4-FFF2-40B4-BE49-F238E27FC236}">
                <a16:creationId xmlns:a16="http://schemas.microsoft.com/office/drawing/2014/main" id="{40109B7F-F0A1-6AF2-43B6-3666F9C5CEBD}"/>
              </a:ext>
            </a:extLst>
          </p:cNvPr>
          <p:cNvSpPr txBox="1">
            <a:spLocks/>
          </p:cNvSpPr>
          <p:nvPr/>
        </p:nvSpPr>
        <p:spPr>
          <a:xfrm>
            <a:off x="0" y="3816433"/>
            <a:ext cx="563718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alter Turncoat"/>
              <a:buNone/>
              <a:defRPr sz="48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Presentando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endParaRPr lang="en-US" sz="800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65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80BA3-76D9-C5C8-CBCF-F780FBE2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0" y="78059"/>
            <a:ext cx="9156000" cy="857400"/>
          </a:xfrm>
        </p:spPr>
        <p:txBody>
          <a:bodyPr/>
          <a:lstStyle/>
          <a:p>
            <a:r>
              <a:rPr lang="es-CL" sz="3600" b="1" dirty="0">
                <a:solidFill>
                  <a:srgbClr val="73FEFF"/>
                </a:solidFill>
                <a:latin typeface="Abadi" panose="020B0604020104020204" pitchFamily="34" charset="0"/>
              </a:rPr>
              <a:t>Utiliza la regla de los 30 segundos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0FB2A1-B6B9-126A-260F-F2D7C46D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677" y="2022702"/>
            <a:ext cx="7722645" cy="25182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latin typeface="Abadi" panose="020B0604020104020204" pitchFamily="34" charset="0"/>
              </a:rPr>
              <a:t>Comenzando un pitch, una presentación, una sesión por zoom, una reunión de ventas: tienes 30 segundos para captar el interés.</a:t>
            </a:r>
          </a:p>
          <a:p>
            <a:pPr>
              <a:buFont typeface="Arial" panose="020B0604020202020204" pitchFamily="34" charset="0"/>
              <a:buChar char="•"/>
            </a:pPr>
            <a:endParaRPr lang="es-CL" sz="2400" dirty="0">
              <a:latin typeface="Abadi" panose="020B06040201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latin typeface="Abadi" panose="020B0604020104020204" pitchFamily="34" charset="0"/>
              </a:rPr>
              <a:t>Cerrando, tienes 30 segundos para ser recordado u olvidado.</a:t>
            </a:r>
            <a:endParaRPr lang="es-CL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CA8E4F-73D0-F8A4-C369-3ABC463DB842}"/>
              </a:ext>
            </a:extLst>
          </p:cNvPr>
          <p:cNvSpPr txBox="1">
            <a:spLocks/>
          </p:cNvSpPr>
          <p:nvPr/>
        </p:nvSpPr>
        <p:spPr>
          <a:xfrm>
            <a:off x="-12000" y="1165302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s-CL" sz="2000" b="1" dirty="0">
                <a:solidFill>
                  <a:srgbClr val="73FEFF"/>
                </a:solidFill>
                <a:latin typeface="Abadi" panose="020B0604020104020204" pitchFamily="34" charset="0"/>
              </a:rPr>
              <a:t>Lo más recordado siempre será el INICIO y el FINAL</a:t>
            </a:r>
          </a:p>
        </p:txBody>
      </p:sp>
    </p:spTree>
    <p:extLst>
      <p:ext uri="{BB962C8B-B14F-4D97-AF65-F5344CB8AC3E}">
        <p14:creationId xmlns:p14="http://schemas.microsoft.com/office/powerpoint/2010/main" val="32037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9F1D3-16DB-8ABE-076B-D75DBA830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679" y="862800"/>
            <a:ext cx="2631900" cy="3417900"/>
          </a:xfrm>
        </p:spPr>
        <p:txBody>
          <a:bodyPr/>
          <a:lstStyle/>
          <a:p>
            <a:pPr marL="139700" indent="0" algn="ctr">
              <a:buNone/>
            </a:pPr>
            <a:r>
              <a:rPr lang="es-CL" sz="3200" dirty="0">
                <a:solidFill>
                  <a:srgbClr val="FFFF00"/>
                </a:solidFill>
                <a:latin typeface="Abadi" panose="020B0604020104020204" pitchFamily="34" charset="0"/>
              </a:rPr>
              <a:t>Si no convences al inicio    </a:t>
            </a:r>
            <a:r>
              <a:rPr lang="es-CL" sz="3200" dirty="0"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  <a:r>
              <a:rPr lang="es-CL" sz="32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perdiste </a:t>
            </a:r>
            <a:r>
              <a:rPr lang="es-CL" sz="8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7E0837-C91A-D436-2EFF-C100DF62DD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26490" y="862800"/>
            <a:ext cx="4503831" cy="34179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CL" sz="2000" dirty="0">
                <a:latin typeface="Abadi" panose="020B0604020104020204" pitchFamily="34" charset="0"/>
              </a:rPr>
              <a:t>Es UN momento…</a:t>
            </a:r>
          </a:p>
          <a:p>
            <a:pPr>
              <a:buFont typeface="Wingdings" pitchFamily="2" charset="2"/>
              <a:buChar char="§"/>
            </a:pPr>
            <a:r>
              <a:rPr lang="es-CL" sz="2000" dirty="0">
                <a:latin typeface="Abadi" panose="020B0604020104020204" pitchFamily="34" charset="0"/>
              </a:rPr>
              <a:t>La primera impresión filtra la experiencia completa</a:t>
            </a:r>
          </a:p>
          <a:p>
            <a:pPr>
              <a:buFont typeface="Wingdings" pitchFamily="2" charset="2"/>
              <a:buChar char="§"/>
            </a:pPr>
            <a:r>
              <a:rPr lang="es-CL" sz="2000" dirty="0">
                <a:latin typeface="Abadi" panose="020B0604020104020204" pitchFamily="34" charset="0"/>
              </a:rPr>
              <a:t>Activas la mente del público</a:t>
            </a:r>
          </a:p>
          <a:p>
            <a:pPr>
              <a:buFont typeface="Wingdings" pitchFamily="2" charset="2"/>
              <a:buChar char="§"/>
            </a:pPr>
            <a:r>
              <a:rPr lang="es-CL" sz="2000" dirty="0">
                <a:latin typeface="Abadi" panose="020B0604020104020204" pitchFamily="34" charset="0"/>
              </a:rPr>
              <a:t>Rompes el hielo</a:t>
            </a:r>
          </a:p>
          <a:p>
            <a:pPr>
              <a:buFont typeface="Wingdings" pitchFamily="2" charset="2"/>
              <a:buChar char="§"/>
            </a:pPr>
            <a:r>
              <a:rPr lang="es-CL" sz="2000" dirty="0">
                <a:latin typeface="Abadi" panose="020B0604020104020204" pitchFamily="34" charset="0"/>
              </a:rPr>
              <a:t>Te da seguridad y superas los segundos más nerviosos</a:t>
            </a:r>
          </a:p>
        </p:txBody>
      </p:sp>
    </p:spTree>
    <p:extLst>
      <p:ext uri="{BB962C8B-B14F-4D97-AF65-F5344CB8AC3E}">
        <p14:creationId xmlns:p14="http://schemas.microsoft.com/office/powerpoint/2010/main" val="23278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rgbClr val="FFFF00"/>
                </a:solidFill>
              </a:rPr>
              <a:t>Practicar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frente</a:t>
            </a:r>
            <a:r>
              <a:rPr lang="en-US" sz="6600" dirty="0">
                <a:solidFill>
                  <a:srgbClr val="FFFF00"/>
                </a:solidFill>
              </a:rPr>
              <a:t> a </a:t>
            </a:r>
            <a:r>
              <a:rPr lang="en-US" sz="6600" dirty="0" err="1">
                <a:solidFill>
                  <a:srgbClr val="FFFF00"/>
                </a:solidFill>
              </a:rPr>
              <a:t>otro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685800" y="122334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dará</a:t>
            </a:r>
            <a:r>
              <a:rPr lang="en-US" sz="2400" dirty="0"/>
              <a:t> </a:t>
            </a:r>
            <a:r>
              <a:rPr lang="en-US" sz="2400" dirty="0" err="1"/>
              <a:t>confianza</a:t>
            </a:r>
            <a:endParaRPr sz="2400" dirty="0"/>
          </a:p>
        </p:txBody>
      </p:sp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73FEFF"/>
                </a:solidFill>
              </a:rPr>
              <a:t>Cronometrar</a:t>
            </a:r>
            <a:endParaRPr sz="4400" dirty="0">
              <a:solidFill>
                <a:srgbClr val="73FEFF"/>
              </a:solidFill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685800" y="4092600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Teoría</a:t>
            </a:r>
            <a:r>
              <a:rPr lang="en-US" sz="2400" dirty="0"/>
              <a:t> versus </a:t>
            </a:r>
            <a:r>
              <a:rPr lang="en-US" sz="2400" dirty="0" err="1"/>
              <a:t>práctica</a:t>
            </a:r>
            <a:endParaRPr sz="2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685799" y="1886250"/>
            <a:ext cx="8125691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FC000"/>
                </a:solidFill>
              </a:rPr>
              <a:t>Probar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las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láminas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proyectadas</a:t>
            </a:r>
            <a:endParaRPr sz="4800" dirty="0">
              <a:solidFill>
                <a:srgbClr val="FFC000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685800" y="2663885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No se </a:t>
            </a:r>
            <a:r>
              <a:rPr lang="en-US" sz="2400" dirty="0" err="1"/>
              <a:t>verá</a:t>
            </a:r>
            <a:r>
              <a:rPr lang="en-US" sz="2400" dirty="0"/>
              <a:t> </a:t>
            </a:r>
            <a:r>
              <a:rPr lang="en-US" sz="2400" dirty="0" err="1"/>
              <a:t>igual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en el </a:t>
            </a:r>
            <a:r>
              <a:rPr lang="en-US" sz="2400" dirty="0" err="1"/>
              <a:t>computador</a:t>
            </a:r>
            <a:endParaRPr sz="2400" dirty="0"/>
          </a:p>
        </p:txBody>
      </p:sp>
      <p:sp>
        <p:nvSpPr>
          <p:cNvPr id="197" name="Shape 197"/>
          <p:cNvSpPr/>
          <p:nvPr/>
        </p:nvSpPr>
        <p:spPr>
          <a:xfrm>
            <a:off x="5545394" y="2721213"/>
            <a:ext cx="2823265" cy="5993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build="p"/>
      <p:bldP spid="194" grpId="0"/>
      <p:bldP spid="195" grpId="0" build="p"/>
      <p:bldP spid="19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dicci</a:t>
            </a:r>
            <a:r>
              <a:rPr lang="en-US" dirty="0" err="1"/>
              <a:t>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(el </a:t>
            </a:r>
            <a:r>
              <a:rPr lang="es-ES_tradnl" dirty="0" err="1"/>
              <a:t>hablamiento</a:t>
            </a:r>
            <a:r>
              <a:rPr lang="es-ES_tradnl" dirty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923243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685800" y="351652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73FEFF"/>
                </a:solidFill>
              </a:rPr>
              <a:t>No le </a:t>
            </a:r>
            <a:r>
              <a:rPr lang="en-US" sz="4400" dirty="0" err="1">
                <a:solidFill>
                  <a:srgbClr val="73FEFF"/>
                </a:solidFill>
              </a:rPr>
              <a:t>tengas</a:t>
            </a:r>
            <a:r>
              <a:rPr lang="en-US" sz="4400" dirty="0">
                <a:solidFill>
                  <a:srgbClr val="73FEFF"/>
                </a:solidFill>
              </a:rPr>
              <a:t> </a:t>
            </a:r>
            <a:r>
              <a:rPr lang="en-US" sz="4400" dirty="0" err="1">
                <a:solidFill>
                  <a:srgbClr val="73FEFF"/>
                </a:solidFill>
              </a:rPr>
              <a:t>miedo</a:t>
            </a:r>
            <a:r>
              <a:rPr lang="en-US" sz="4400" dirty="0">
                <a:solidFill>
                  <a:srgbClr val="73FEFF"/>
                </a:solidFill>
              </a:rPr>
              <a:t> al </a:t>
            </a:r>
            <a:r>
              <a:rPr lang="en-US" sz="4400" dirty="0" err="1">
                <a:solidFill>
                  <a:srgbClr val="73FEFF"/>
                </a:solidFill>
              </a:rPr>
              <a:t>silencio</a:t>
            </a:r>
            <a:endParaRPr sz="4400" dirty="0">
              <a:solidFill>
                <a:srgbClr val="73FEFF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FF00"/>
                </a:solidFill>
              </a:rPr>
              <a:t>Cambia el </a:t>
            </a:r>
            <a:r>
              <a:rPr lang="en-US" sz="6600" dirty="0" err="1">
                <a:solidFill>
                  <a:srgbClr val="FFFF00"/>
                </a:solidFill>
              </a:rPr>
              <a:t>tono</a:t>
            </a:r>
            <a:r>
              <a:rPr lang="en-US" sz="6600" dirty="0">
                <a:solidFill>
                  <a:srgbClr val="FFFF00"/>
                </a:solidFill>
              </a:rPr>
              <a:t> de </a:t>
            </a:r>
            <a:r>
              <a:rPr lang="en-US" sz="6600" dirty="0" err="1">
                <a:solidFill>
                  <a:srgbClr val="FFFF00"/>
                </a:solidFill>
              </a:rPr>
              <a:t>voz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685800" y="122334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Para </a:t>
            </a:r>
            <a:r>
              <a:rPr lang="en-US" sz="2400" dirty="0" err="1"/>
              <a:t>enfatizar</a:t>
            </a:r>
            <a:r>
              <a:rPr lang="en-US" sz="2400" dirty="0"/>
              <a:t> </a:t>
            </a:r>
            <a:r>
              <a:rPr lang="en-US" sz="2400" dirty="0" err="1"/>
              <a:t>algún</a:t>
            </a:r>
            <a:r>
              <a:rPr lang="en-US" sz="2400" dirty="0"/>
              <a:t> </a:t>
            </a:r>
            <a:r>
              <a:rPr lang="en-US" sz="2400" dirty="0" err="1"/>
              <a:t>mensaje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685800" y="4179828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Úsalo</a:t>
            </a:r>
            <a:r>
              <a:rPr lang="en-US" sz="2400" dirty="0"/>
              <a:t> con </a:t>
            </a:r>
            <a:r>
              <a:rPr lang="en-US" sz="2400" dirty="0" err="1"/>
              <a:t>intención</a:t>
            </a:r>
            <a:r>
              <a:rPr lang="en-US" sz="2400" dirty="0"/>
              <a:t>, con </a:t>
            </a:r>
            <a:r>
              <a:rPr lang="en-US" sz="2400" dirty="0" err="1"/>
              <a:t>poder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FC000"/>
                </a:solidFill>
              </a:rPr>
              <a:t>Evita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rellenar</a:t>
            </a:r>
            <a:r>
              <a:rPr lang="en-US" sz="4800" dirty="0">
                <a:solidFill>
                  <a:srgbClr val="FFC000"/>
                </a:solidFill>
              </a:rPr>
              <a:t> con “</a:t>
            </a:r>
            <a:r>
              <a:rPr lang="en-US" sz="4800" dirty="0" err="1">
                <a:solidFill>
                  <a:srgbClr val="FFC000"/>
                </a:solidFill>
              </a:rPr>
              <a:t>eeeeee</a:t>
            </a:r>
            <a:r>
              <a:rPr lang="en-US" sz="4800" dirty="0">
                <a:solidFill>
                  <a:srgbClr val="FFC000"/>
                </a:solidFill>
              </a:rPr>
              <a:t>"</a:t>
            </a:r>
            <a:endParaRPr sz="4800" dirty="0">
              <a:solidFill>
                <a:srgbClr val="FFC000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685800" y="2663885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Solo </a:t>
            </a:r>
            <a:r>
              <a:rPr lang="en-US" sz="2400" dirty="0" err="1"/>
              <a:t>denota</a:t>
            </a:r>
            <a:r>
              <a:rPr lang="en-US" sz="2400" dirty="0"/>
              <a:t> </a:t>
            </a:r>
            <a:r>
              <a:rPr lang="en-US" sz="2400" dirty="0" err="1"/>
              <a:t>inseguridad</a:t>
            </a:r>
            <a:r>
              <a:rPr lang="en-US" sz="2400" dirty="0"/>
              <a:t> y </a:t>
            </a:r>
            <a:r>
              <a:rPr lang="en-US" sz="2400" dirty="0" err="1"/>
              <a:t>falta</a:t>
            </a:r>
            <a:r>
              <a:rPr lang="en-US" sz="2400" dirty="0"/>
              <a:t> de </a:t>
            </a:r>
            <a:r>
              <a:rPr lang="en-US" sz="2400" dirty="0" err="1"/>
              <a:t>preparación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6" name="Shape 196"/>
          <p:cNvSpPr/>
          <p:nvPr/>
        </p:nvSpPr>
        <p:spPr>
          <a:xfrm>
            <a:off x="7077332" y="427754"/>
            <a:ext cx="1029158" cy="105068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V="1">
            <a:off x="5990722" y="2663885"/>
            <a:ext cx="1668121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build="p"/>
      <p:bldP spid="194" grpId="0"/>
      <p:bldP spid="195" grpId="0" build="p"/>
      <p:bldP spid="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000" y="510775"/>
            <a:ext cx="9156000" cy="857400"/>
          </a:xfrm>
        </p:spPr>
        <p:txBody>
          <a:bodyPr/>
          <a:lstStyle/>
          <a:p>
            <a:r>
              <a:rPr lang="es-ES_tradnl" dirty="0">
                <a:latin typeface="Helvetica"/>
                <a:cs typeface="Helvetica"/>
              </a:rPr>
              <a:t>La arrendamos, pero fracasamos en el primer proyecto</a:t>
            </a:r>
            <a:endParaRPr lang="es-ES" dirty="0">
              <a:latin typeface="Helvetica"/>
              <a:cs typeface="Helvetica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662791"/>
            <a:ext cx="8229600" cy="3197444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latin typeface="Bodoni MT Poster Compressed" panose="02070706080601050204" pitchFamily="18" charset="0"/>
              </a:rPr>
              <a:t>AL PRINCIPIO ARRENDAMOS ESTA CASA PARA LEVANTAR UNA CAFETERÍA PERO LOS SOCIOS </a:t>
            </a:r>
            <a:r>
              <a:rPr lang="es-CL" sz="2400" dirty="0">
                <a:latin typeface="Bodoni MT Poster Compressed" panose="02070706080601050204" pitchFamily="18" charset="0"/>
              </a:rPr>
              <a:t>DESISTIERON </a:t>
            </a:r>
            <a:r>
              <a:rPr lang="es-ES" sz="2400" dirty="0">
                <a:latin typeface="Bodoni MT Poster Compressed" panose="02070706080601050204" pitchFamily="18" charset="0"/>
              </a:rPr>
              <a:t>PORQUE NO VALORARON NUESTRO TRABAJO COMO UN ACTIVO IMPORTANTE PARA ESTA NUEVA EMPRESA.</a:t>
            </a:r>
          </a:p>
          <a:p>
            <a:r>
              <a:rPr lang="es-ES" sz="2400" dirty="0">
                <a:latin typeface="Bodoni MT Poster Compressed" panose="02070706080601050204" pitchFamily="18" charset="0"/>
              </a:rPr>
              <a:t>LUEGO, EL BARISTA QUE HABÍAMOS INVITADO A ESTA AVENTURA, SE DESMOTIVÓ  Y ABANDONÓ EL PROYECTO.</a:t>
            </a:r>
          </a:p>
          <a:p>
            <a:r>
              <a:rPr lang="es-ES" sz="2400" dirty="0">
                <a:latin typeface="Bodoni MT Poster Compressed" panose="02070706080601050204" pitchFamily="18" charset="0"/>
              </a:rPr>
              <a:t>PENSANDO CON MI SEÑORA Y SOCIA, SE NOS OCURRIÓ QUE PODÍAMOS TRANSFORMAR LA CASA EN UN CENTRO DE NEGOCIOS ENTRETENIDO, LLENO DE EMPRENDEDORES INNOVADORES, CREATIVOS Y DIVERTIDOS.</a:t>
            </a:r>
          </a:p>
        </p:txBody>
      </p:sp>
    </p:spTree>
    <p:extLst>
      <p:ext uri="{BB962C8B-B14F-4D97-AF65-F5344CB8AC3E}">
        <p14:creationId xmlns:p14="http://schemas.microsoft.com/office/powerpoint/2010/main" val="1848178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rgbClr val="FFFF00"/>
                </a:solidFill>
              </a:rPr>
              <a:t>Haz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contacto</a:t>
            </a:r>
            <a:r>
              <a:rPr lang="en-US" sz="6600" dirty="0">
                <a:solidFill>
                  <a:srgbClr val="FFFF00"/>
                </a:solidFill>
              </a:rPr>
              <a:t> visual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685800" y="122334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Aumenta</a:t>
            </a:r>
            <a:r>
              <a:rPr lang="en-US" sz="2400" dirty="0"/>
              <a:t> la </a:t>
            </a:r>
            <a:r>
              <a:rPr lang="en-US" sz="2400" dirty="0" err="1"/>
              <a:t>confiabilidad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685800" y="351652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73FEFF"/>
                </a:solidFill>
              </a:rPr>
              <a:t>Párate</a:t>
            </a:r>
            <a:r>
              <a:rPr lang="en-US" sz="4400" dirty="0">
                <a:solidFill>
                  <a:srgbClr val="73FEFF"/>
                </a:solidFill>
              </a:rPr>
              <a:t> </a:t>
            </a:r>
            <a:r>
              <a:rPr lang="en-US" sz="4400" dirty="0" err="1">
                <a:solidFill>
                  <a:srgbClr val="73FEFF"/>
                </a:solidFill>
              </a:rPr>
              <a:t>bien</a:t>
            </a:r>
            <a:r>
              <a:rPr lang="en-US" sz="4400" dirty="0">
                <a:solidFill>
                  <a:srgbClr val="73FEFF"/>
                </a:solidFill>
              </a:rPr>
              <a:t>.</a:t>
            </a:r>
            <a:endParaRPr sz="4400" dirty="0">
              <a:solidFill>
                <a:srgbClr val="73FEFF"/>
              </a:solidFill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685800" y="4179828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No “</a:t>
            </a:r>
            <a:r>
              <a:rPr lang="en-US" sz="2400" dirty="0" err="1"/>
              <a:t>bailes</a:t>
            </a:r>
            <a:r>
              <a:rPr lang="en-US" sz="2400" dirty="0"/>
              <a:t>”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aletees</a:t>
            </a:r>
            <a:r>
              <a:rPr lang="en-US" sz="2400" dirty="0"/>
              <a:t> </a:t>
            </a:r>
            <a:r>
              <a:rPr lang="en-US" sz="2400" dirty="0" err="1"/>
              <a:t>mientras</a:t>
            </a:r>
            <a:r>
              <a:rPr lang="en-US" sz="2400" dirty="0"/>
              <a:t> </a:t>
            </a:r>
            <a:r>
              <a:rPr lang="en-US" sz="2400" dirty="0" err="1"/>
              <a:t>hablas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290052" y="1886250"/>
            <a:ext cx="8563896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C000"/>
                </a:solidFill>
              </a:rPr>
              <a:t>Dirige </a:t>
            </a:r>
            <a:r>
              <a:rPr lang="en-US" sz="4800" dirty="0" err="1">
                <a:solidFill>
                  <a:srgbClr val="FFC000"/>
                </a:solidFill>
              </a:rPr>
              <a:t>miradas</a:t>
            </a:r>
            <a:r>
              <a:rPr lang="en-US" sz="4800" dirty="0">
                <a:solidFill>
                  <a:srgbClr val="FFC000"/>
                </a:solidFill>
              </a:rPr>
              <a:t> a </a:t>
            </a:r>
            <a:r>
              <a:rPr lang="en-US" sz="4800" dirty="0" err="1">
                <a:solidFill>
                  <a:srgbClr val="FFC000"/>
                </a:solidFill>
              </a:rPr>
              <a:t>todo</a:t>
            </a:r>
            <a:r>
              <a:rPr lang="en-US" sz="4800" dirty="0">
                <a:solidFill>
                  <a:srgbClr val="FFC000"/>
                </a:solidFill>
              </a:rPr>
              <a:t> el </a:t>
            </a:r>
            <a:r>
              <a:rPr lang="en-US" sz="4800" dirty="0" err="1">
                <a:solidFill>
                  <a:srgbClr val="FFC000"/>
                </a:solidFill>
              </a:rPr>
              <a:t>público</a:t>
            </a:r>
            <a:endParaRPr sz="4800" dirty="0">
              <a:solidFill>
                <a:srgbClr val="FFC000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685800" y="2663885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Nunca</a:t>
            </a:r>
            <a:r>
              <a:rPr lang="en-US" sz="2400" dirty="0"/>
              <a:t> </a:t>
            </a:r>
            <a:r>
              <a:rPr lang="en-US" sz="2400" dirty="0" err="1"/>
              <a:t>subestimes</a:t>
            </a:r>
            <a:r>
              <a:rPr lang="en-US" sz="2400" dirty="0"/>
              <a:t> el </a:t>
            </a:r>
            <a:r>
              <a:rPr lang="en-US" sz="2400" dirty="0" err="1"/>
              <a:t>poder</a:t>
            </a:r>
            <a:r>
              <a:rPr lang="en-US" sz="2400" dirty="0"/>
              <a:t> de la </a:t>
            </a:r>
            <a:r>
              <a:rPr lang="en-US" sz="2400" dirty="0" err="1"/>
              <a:t>audiencia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6" name="Shape 196"/>
          <p:cNvSpPr/>
          <p:nvPr/>
        </p:nvSpPr>
        <p:spPr>
          <a:xfrm>
            <a:off x="5889308" y="462644"/>
            <a:ext cx="1029158" cy="105068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790079" y="2711607"/>
            <a:ext cx="1668121" cy="69543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7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build="p"/>
      <p:bldP spid="194" grpId="0"/>
      <p:bldP spid="195" grpId="0" build="p"/>
      <p:bldP spid="19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rgbClr val="FFFF00"/>
                </a:solidFill>
              </a:rPr>
              <a:t>Usa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calzado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cómodo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685800" y="1183260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Estar</a:t>
            </a:r>
            <a:r>
              <a:rPr lang="en-US" sz="2400" dirty="0"/>
              <a:t> </a:t>
            </a:r>
            <a:r>
              <a:rPr lang="en-US" sz="2400" dirty="0" err="1"/>
              <a:t>incómodo</a:t>
            </a:r>
            <a:r>
              <a:rPr lang="en-US" sz="2400" dirty="0"/>
              <a:t>, se nota.</a:t>
            </a:r>
            <a:endParaRPr sz="2400" dirty="0"/>
          </a:p>
        </p:txBody>
      </p:sp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290052" y="3516528"/>
            <a:ext cx="8563896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73FEFF"/>
                </a:solidFill>
              </a:rPr>
              <a:t>No </a:t>
            </a:r>
            <a:r>
              <a:rPr lang="en-US" sz="3600" dirty="0" err="1">
                <a:solidFill>
                  <a:srgbClr val="73FEFF"/>
                </a:solidFill>
              </a:rPr>
              <a:t>innovar</a:t>
            </a:r>
            <a:r>
              <a:rPr lang="en-US" sz="3600" dirty="0">
                <a:solidFill>
                  <a:srgbClr val="73FEFF"/>
                </a:solidFill>
              </a:rPr>
              <a:t> en perfume, </a:t>
            </a:r>
            <a:r>
              <a:rPr lang="en-US" sz="3600" dirty="0" err="1">
                <a:solidFill>
                  <a:srgbClr val="73FEFF"/>
                </a:solidFill>
              </a:rPr>
              <a:t>maquillaje</a:t>
            </a:r>
            <a:r>
              <a:rPr lang="en-US" sz="3600" dirty="0">
                <a:solidFill>
                  <a:srgbClr val="73FEFF"/>
                </a:solidFill>
              </a:rPr>
              <a:t> </a:t>
            </a:r>
            <a:r>
              <a:rPr lang="en-US" sz="3600" dirty="0" err="1">
                <a:solidFill>
                  <a:srgbClr val="73FEFF"/>
                </a:solidFill>
              </a:rPr>
              <a:t>ni</a:t>
            </a:r>
            <a:r>
              <a:rPr lang="en-US" sz="3600" dirty="0">
                <a:solidFill>
                  <a:srgbClr val="73FEFF"/>
                </a:solidFill>
              </a:rPr>
              <a:t> </a:t>
            </a:r>
            <a:r>
              <a:rPr lang="en-US" sz="3600" dirty="0" err="1">
                <a:solidFill>
                  <a:srgbClr val="73FEFF"/>
                </a:solidFill>
              </a:rPr>
              <a:t>joyas</a:t>
            </a:r>
            <a:endParaRPr sz="3600" dirty="0">
              <a:solidFill>
                <a:srgbClr val="73FEFF"/>
              </a:solidFill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529712" y="4062169"/>
            <a:ext cx="8245578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En </a:t>
            </a:r>
            <a:r>
              <a:rPr lang="en-US" sz="2400" dirty="0" err="1"/>
              <a:t>situación</a:t>
            </a:r>
            <a:r>
              <a:rPr lang="en-US" sz="2400" dirty="0"/>
              <a:t> de </a:t>
            </a:r>
            <a:r>
              <a:rPr lang="en-US" sz="2400" dirty="0" err="1"/>
              <a:t>estrés</a:t>
            </a:r>
            <a:r>
              <a:rPr lang="en-US" sz="2400" dirty="0"/>
              <a:t>,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producir</a:t>
            </a:r>
            <a:r>
              <a:rPr lang="en-US" sz="2400" dirty="0"/>
              <a:t> </a:t>
            </a:r>
            <a:r>
              <a:rPr lang="en-US" sz="2400" dirty="0" err="1"/>
              <a:t>reacciones</a:t>
            </a:r>
            <a:r>
              <a:rPr lang="en-US" sz="2400" dirty="0"/>
              <a:t> </a:t>
            </a:r>
            <a:r>
              <a:rPr lang="en-US" sz="2400" dirty="0" err="1"/>
              <a:t>desconocidas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290052" y="1886250"/>
            <a:ext cx="8563896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err="1">
                <a:solidFill>
                  <a:srgbClr val="FFC000"/>
                </a:solidFill>
              </a:rPr>
              <a:t>Usa</a:t>
            </a:r>
            <a:r>
              <a:rPr lang="en-US" sz="4800" dirty="0">
                <a:solidFill>
                  <a:srgbClr val="FFC000"/>
                </a:solidFill>
              </a:rPr>
              <a:t> el </a:t>
            </a:r>
            <a:r>
              <a:rPr lang="en-US" sz="4800" dirty="0" err="1">
                <a:solidFill>
                  <a:srgbClr val="FFC000"/>
                </a:solidFill>
              </a:rPr>
              <a:t>vestuario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adecuado</a:t>
            </a:r>
            <a:endParaRPr sz="4800" dirty="0">
              <a:solidFill>
                <a:srgbClr val="FFC000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685800" y="250483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existir</a:t>
            </a:r>
            <a:r>
              <a:rPr lang="en-US" sz="2400" dirty="0"/>
              <a:t> </a:t>
            </a:r>
            <a:r>
              <a:rPr lang="en-US" sz="2400" dirty="0" err="1"/>
              <a:t>coherencia</a:t>
            </a:r>
            <a:r>
              <a:rPr lang="en-US" sz="2400" dirty="0"/>
              <a:t> entre el </a:t>
            </a:r>
            <a:r>
              <a:rPr lang="en-US" sz="2400" dirty="0" err="1"/>
              <a:t>mensaje</a:t>
            </a:r>
            <a:r>
              <a:rPr lang="en-US" sz="2400" dirty="0"/>
              <a:t> y lo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vemos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6" name="Shape 196"/>
          <p:cNvSpPr/>
          <p:nvPr/>
        </p:nvSpPr>
        <p:spPr>
          <a:xfrm>
            <a:off x="6203940" y="481097"/>
            <a:ext cx="1029158" cy="105068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8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build="p"/>
      <p:bldP spid="194" grpId="0"/>
      <p:bldP spid="19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 idx="4294967295"/>
          </p:nvPr>
        </p:nvSpPr>
        <p:spPr>
          <a:xfrm>
            <a:off x="685800" y="351652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73FEFF"/>
                </a:solidFill>
              </a:rPr>
              <a:t>Eso</a:t>
            </a:r>
            <a:r>
              <a:rPr lang="en-US" sz="4400" dirty="0">
                <a:solidFill>
                  <a:srgbClr val="73FEFF"/>
                </a:solidFill>
              </a:rPr>
              <a:t> </a:t>
            </a:r>
            <a:r>
              <a:rPr lang="en-US" sz="4400" dirty="0" err="1">
                <a:solidFill>
                  <a:srgbClr val="73FEFF"/>
                </a:solidFill>
              </a:rPr>
              <a:t>sería</a:t>
            </a:r>
            <a:r>
              <a:rPr lang="en-US" sz="4400" dirty="0">
                <a:solidFill>
                  <a:srgbClr val="73FEFF"/>
                </a:solidFill>
              </a:rPr>
              <a:t> </a:t>
            </a:r>
            <a:r>
              <a:rPr lang="en-US" sz="4400" dirty="0" err="1">
                <a:solidFill>
                  <a:srgbClr val="73FEFF"/>
                </a:solidFill>
              </a:rPr>
              <a:t>todo</a:t>
            </a:r>
            <a:r>
              <a:rPr lang="en-US" sz="4400" dirty="0">
                <a:solidFill>
                  <a:srgbClr val="73FEFF"/>
                </a:solidFill>
              </a:rPr>
              <a:t>... </a:t>
            </a:r>
            <a:r>
              <a:rPr lang="en-US" sz="4400" dirty="0" err="1">
                <a:solidFill>
                  <a:srgbClr val="73FEFF"/>
                </a:solidFill>
              </a:rPr>
              <a:t>Mmmm</a:t>
            </a:r>
            <a:r>
              <a:rPr lang="en-US" sz="4400" dirty="0">
                <a:solidFill>
                  <a:srgbClr val="73FEFF"/>
                </a:solidFill>
              </a:rPr>
              <a:t>.</a:t>
            </a:r>
            <a:endParaRPr sz="4400" dirty="0">
              <a:solidFill>
                <a:srgbClr val="73FEFF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1531248" y="328449"/>
            <a:ext cx="6127595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FF00"/>
                </a:solidFill>
              </a:rPr>
              <a:t>Bueno....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685800" y="122334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Evitar</a:t>
            </a:r>
            <a:r>
              <a:rPr lang="en-US" sz="2400" dirty="0"/>
              <a:t> las </a:t>
            </a:r>
            <a:r>
              <a:rPr lang="en-US" sz="2400" dirty="0" err="1"/>
              <a:t>frases</a:t>
            </a:r>
            <a:r>
              <a:rPr lang="en-US" sz="2400" dirty="0"/>
              <a:t> </a:t>
            </a:r>
            <a:r>
              <a:rPr lang="en-US" sz="2400" dirty="0" err="1"/>
              <a:t>vacías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685800" y="4179828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Pierde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intención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FC000"/>
                </a:solidFill>
              </a:rPr>
              <a:t>Vamos</a:t>
            </a:r>
            <a:r>
              <a:rPr lang="en-US" sz="4800" dirty="0">
                <a:solidFill>
                  <a:srgbClr val="FFC000"/>
                </a:solidFill>
              </a:rPr>
              <a:t> a </a:t>
            </a:r>
            <a:r>
              <a:rPr lang="en-US" sz="4800" dirty="0" err="1">
                <a:solidFill>
                  <a:srgbClr val="FFC000"/>
                </a:solidFill>
              </a:rPr>
              <a:t>conversar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sobre</a:t>
            </a:r>
            <a:r>
              <a:rPr lang="en-US" sz="4800" dirty="0">
                <a:solidFill>
                  <a:srgbClr val="FFC000"/>
                </a:solidFill>
              </a:rPr>
              <a:t>...</a:t>
            </a:r>
            <a:endParaRPr sz="4800" dirty="0">
              <a:solidFill>
                <a:srgbClr val="FFC000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685800" y="2663885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No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preparado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comienzo</a:t>
            </a:r>
            <a:endParaRPr sz="2400" dirty="0"/>
          </a:p>
        </p:txBody>
      </p:sp>
      <p:sp>
        <p:nvSpPr>
          <p:cNvPr id="197" name="Shape 197"/>
          <p:cNvSpPr/>
          <p:nvPr/>
        </p:nvSpPr>
        <p:spPr>
          <a:xfrm flipV="1">
            <a:off x="5990722" y="2663885"/>
            <a:ext cx="1668121" cy="45719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4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build="p"/>
      <p:bldP spid="194" grpId="0"/>
      <p:bldP spid="195" grpId="0" build="p"/>
      <p:bldP spid="19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>
          <a:extLst>
            <a:ext uri="{FF2B5EF4-FFF2-40B4-BE49-F238E27FC236}">
              <a16:creationId xmlns:a16="http://schemas.microsoft.com/office/drawing/2014/main" id="{7341A794-96C6-8AD2-46DB-69A8E7B5E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>
            <a:extLst>
              <a:ext uri="{FF2B5EF4-FFF2-40B4-BE49-F238E27FC236}">
                <a16:creationId xmlns:a16="http://schemas.microsoft.com/office/drawing/2014/main" id="{847022B1-4E81-ABFB-A141-761004ED6117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289932" y="343200"/>
            <a:ext cx="8521558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rgbClr val="FFFF00"/>
                </a:solidFill>
              </a:rPr>
              <a:t>Preparar</a:t>
            </a:r>
            <a:r>
              <a:rPr lang="en-US" sz="6600" dirty="0">
                <a:solidFill>
                  <a:srgbClr val="FFFF00"/>
                </a:solidFill>
              </a:rPr>
              <a:t> un </a:t>
            </a:r>
            <a:r>
              <a:rPr lang="en-US" sz="6600" dirty="0" err="1">
                <a:solidFill>
                  <a:srgbClr val="FFFF00"/>
                </a:solidFill>
              </a:rPr>
              <a:t>buen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inicio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191" name="Shape 191">
            <a:extLst>
              <a:ext uri="{FF2B5EF4-FFF2-40B4-BE49-F238E27FC236}">
                <a16:creationId xmlns:a16="http://schemas.microsoft.com/office/drawing/2014/main" id="{A6DB097B-27CB-2563-25DD-1486BE9F78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5800" y="122334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Rompe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hielo</a:t>
            </a:r>
            <a:endParaRPr sz="2400" dirty="0"/>
          </a:p>
        </p:txBody>
      </p:sp>
      <p:sp>
        <p:nvSpPr>
          <p:cNvPr id="192" name="Shape 192">
            <a:extLst>
              <a:ext uri="{FF2B5EF4-FFF2-40B4-BE49-F238E27FC236}">
                <a16:creationId xmlns:a16="http://schemas.microsoft.com/office/drawing/2014/main" id="{A14AE818-0A2E-45A8-BEF2-FA3B8C57C63F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73FEFF"/>
                </a:solidFill>
              </a:rPr>
              <a:t>No </a:t>
            </a:r>
            <a:r>
              <a:rPr lang="en-US" sz="4400" dirty="0" err="1">
                <a:solidFill>
                  <a:srgbClr val="73FEFF"/>
                </a:solidFill>
              </a:rPr>
              <a:t>recitar</a:t>
            </a:r>
            <a:r>
              <a:rPr lang="en-US" sz="4400" dirty="0">
                <a:solidFill>
                  <a:srgbClr val="73FEFF"/>
                </a:solidFill>
              </a:rPr>
              <a:t> de </a:t>
            </a:r>
            <a:r>
              <a:rPr lang="en-US" sz="4400" dirty="0" err="1">
                <a:solidFill>
                  <a:srgbClr val="73FEFF"/>
                </a:solidFill>
              </a:rPr>
              <a:t>memoria</a:t>
            </a:r>
            <a:endParaRPr sz="4400" dirty="0">
              <a:solidFill>
                <a:srgbClr val="73FEFF"/>
              </a:solidFill>
            </a:endParaRPr>
          </a:p>
        </p:txBody>
      </p:sp>
      <p:sp>
        <p:nvSpPr>
          <p:cNvPr id="193" name="Shape 193">
            <a:extLst>
              <a:ext uri="{FF2B5EF4-FFF2-40B4-BE49-F238E27FC236}">
                <a16:creationId xmlns:a16="http://schemas.microsoft.com/office/drawing/2014/main" id="{CB27BD86-EE2F-76EE-C5D9-4305389D04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5800" y="4092600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Debes </a:t>
            </a:r>
            <a:r>
              <a:rPr lang="en-US" sz="2400" dirty="0" err="1"/>
              <a:t>motivas</a:t>
            </a:r>
            <a:r>
              <a:rPr lang="en-US" sz="2400" dirty="0"/>
              <a:t> e </a:t>
            </a:r>
            <a:r>
              <a:rPr lang="en-US" sz="2400" dirty="0" err="1"/>
              <a:t>inspirar</a:t>
            </a:r>
            <a:endParaRPr sz="2400" dirty="0"/>
          </a:p>
        </p:txBody>
      </p:sp>
      <p:sp>
        <p:nvSpPr>
          <p:cNvPr id="194" name="Shape 194">
            <a:extLst>
              <a:ext uri="{FF2B5EF4-FFF2-40B4-BE49-F238E27FC236}">
                <a16:creationId xmlns:a16="http://schemas.microsoft.com/office/drawing/2014/main" id="{F87D4202-C898-1A14-D63F-DE379CCC9AC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85799" y="1886250"/>
            <a:ext cx="8125691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FC000"/>
                </a:solidFill>
              </a:rPr>
              <a:t>Contar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una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historia</a:t>
            </a:r>
            <a:endParaRPr sz="4800" dirty="0">
              <a:solidFill>
                <a:srgbClr val="FFC000"/>
              </a:solidFill>
            </a:endParaRPr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C2A475DD-829C-2705-E369-2B2291D734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5800" y="2663885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/>
              <a:t>Usando</a:t>
            </a:r>
            <a:r>
              <a:rPr lang="en-US" sz="2400" dirty="0"/>
              <a:t> la </a:t>
            </a:r>
            <a:r>
              <a:rPr lang="en-US" sz="2400" dirty="0" err="1"/>
              <a:t>voz</a:t>
            </a:r>
            <a:r>
              <a:rPr lang="en-US" sz="2400" dirty="0"/>
              <a:t>: </a:t>
            </a:r>
            <a:r>
              <a:rPr lang="en-US" sz="2400" dirty="0" err="1"/>
              <a:t>velocidad</a:t>
            </a:r>
            <a:r>
              <a:rPr lang="en-US" sz="2400" dirty="0"/>
              <a:t>, </a:t>
            </a:r>
            <a:r>
              <a:rPr lang="en-US" sz="2400" dirty="0" err="1"/>
              <a:t>ritmo</a:t>
            </a:r>
            <a:r>
              <a:rPr lang="en-US" sz="2400" dirty="0"/>
              <a:t> y </a:t>
            </a:r>
            <a:r>
              <a:rPr lang="en-US" sz="2400" dirty="0" err="1"/>
              <a:t>entonación</a:t>
            </a:r>
            <a:endParaRPr sz="2400" dirty="0"/>
          </a:p>
        </p:txBody>
      </p:sp>
      <p:sp>
        <p:nvSpPr>
          <p:cNvPr id="197" name="Shape 197">
            <a:extLst>
              <a:ext uri="{FF2B5EF4-FFF2-40B4-BE49-F238E27FC236}">
                <a16:creationId xmlns:a16="http://schemas.microsoft.com/office/drawing/2014/main" id="{99F9AA1C-B698-D3F6-8DB7-1BF0738223E3}"/>
              </a:ext>
            </a:extLst>
          </p:cNvPr>
          <p:cNvSpPr/>
          <p:nvPr/>
        </p:nvSpPr>
        <p:spPr>
          <a:xfrm>
            <a:off x="5545394" y="2721213"/>
            <a:ext cx="2823265" cy="5993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2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 build="p"/>
      <p:bldP spid="194" grpId="0"/>
      <p:bldP spid="195" grpId="0" build="p"/>
      <p:bldP spid="19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2BAE6-2B00-FFF7-F058-320AD857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9489"/>
            <a:ext cx="8229600" cy="2904522"/>
          </a:xfrm>
        </p:spPr>
        <p:txBody>
          <a:bodyPr/>
          <a:lstStyle/>
          <a:p>
            <a:pPr marL="101600" indent="0">
              <a:buNone/>
            </a:pPr>
            <a:r>
              <a:rPr lang="es-CL" sz="6000" b="1" dirty="0">
                <a:solidFill>
                  <a:srgbClr val="FFFF00"/>
                </a:solidFill>
              </a:rPr>
              <a:t>LECCIÓN FINAL</a:t>
            </a:r>
          </a:p>
          <a:p>
            <a:pPr marL="101600" indent="0">
              <a:buNone/>
            </a:pPr>
            <a:endParaRPr lang="es-CL" dirty="0"/>
          </a:p>
          <a:p>
            <a:pPr marL="101600" indent="0">
              <a:buNone/>
            </a:pPr>
            <a:r>
              <a:rPr lang="es-CL" sz="2400" dirty="0"/>
              <a:t>Hablar en público, presentar, vender o </a:t>
            </a:r>
            <a:r>
              <a:rPr lang="es-CL" sz="2400" dirty="0" err="1"/>
              <a:t>pitchear</a:t>
            </a:r>
            <a:r>
              <a:rPr lang="es-CL" sz="2400" dirty="0"/>
              <a:t> es una actividad como cualquier otra; con entrenamiento y preparación</a:t>
            </a:r>
          </a:p>
          <a:p>
            <a:pPr marL="101600" indent="0">
              <a:buNone/>
            </a:pPr>
            <a:r>
              <a:rPr lang="es-CL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se aprende y se logra el éxito.</a:t>
            </a:r>
            <a:endParaRPr lang="es-CL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25275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2C71A-5811-90F1-5732-6F878193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0EBD15-DE7A-9D6C-81FC-D97390698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9489"/>
            <a:ext cx="8229600" cy="2904522"/>
          </a:xfrm>
        </p:spPr>
        <p:txBody>
          <a:bodyPr/>
          <a:lstStyle/>
          <a:p>
            <a:pPr marL="101600" indent="0">
              <a:buNone/>
            </a:pPr>
            <a:r>
              <a:rPr lang="es-CL" sz="6000" b="1" dirty="0">
                <a:solidFill>
                  <a:srgbClr val="FFFF00"/>
                </a:solidFill>
                <a:latin typeface="Abadi" panose="020B0604020104020204" pitchFamily="34" charset="0"/>
              </a:rPr>
              <a:t>RESUMEN TOTAL</a:t>
            </a:r>
          </a:p>
          <a:p>
            <a:pPr marL="101600" indent="0">
              <a:buNone/>
            </a:pPr>
            <a:endParaRPr lang="es-CL" dirty="0">
              <a:latin typeface="Abadi" panose="020B0604020104020204" pitchFamily="34" charset="0"/>
            </a:endParaRPr>
          </a:p>
          <a:p>
            <a:pPr marL="101600" indent="0">
              <a:buNone/>
            </a:pPr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  Para transformarte en un </a:t>
            </a:r>
            <a:r>
              <a:rPr lang="es-CL" sz="2400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encantador </a:t>
            </a:r>
            <a:r>
              <a:rPr lang="es-CL" sz="800" i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 .</a:t>
            </a:r>
            <a:endParaRPr lang="es-CL" b="1" i="1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722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C8C58F54-58C8-8580-F5A9-EAA6FE62B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>
            <a:extLst>
              <a:ext uri="{FF2B5EF4-FFF2-40B4-BE49-F238E27FC236}">
                <a16:creationId xmlns:a16="http://schemas.microsoft.com/office/drawing/2014/main" id="{F3E3EB6A-5323-6777-CDC7-18B98CCD8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00" y="368485"/>
            <a:ext cx="9156000" cy="810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Abadi" panose="020B0604020104020204" pitchFamily="34" charset="0"/>
              </a:rPr>
              <a:t>Hay un </a:t>
            </a:r>
            <a:r>
              <a:rPr lang="en-US" sz="4400" dirty="0" err="1">
                <a:latin typeface="Abadi" panose="020B0604020104020204" pitchFamily="34" charset="0"/>
              </a:rPr>
              <a:t>método</a:t>
            </a:r>
            <a:endParaRPr sz="4400" dirty="0">
              <a:latin typeface="Abadi" panose="020B0604020104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9CABF4E-8F79-5E18-6ACE-61A8B57482C6}"/>
              </a:ext>
            </a:extLst>
          </p:cNvPr>
          <p:cNvGrpSpPr/>
          <p:nvPr/>
        </p:nvGrpSpPr>
        <p:grpSpPr>
          <a:xfrm>
            <a:off x="603600" y="1592383"/>
            <a:ext cx="7924800" cy="1958734"/>
            <a:chOff x="1009568" y="2654780"/>
            <a:chExt cx="7185825" cy="1683600"/>
          </a:xfrm>
        </p:grpSpPr>
        <p:sp>
          <p:nvSpPr>
            <p:cNvPr id="206" name="Shape 206">
              <a:extLst>
                <a:ext uri="{FF2B5EF4-FFF2-40B4-BE49-F238E27FC236}">
                  <a16:creationId xmlns:a16="http://schemas.microsoft.com/office/drawing/2014/main" id="{CEB948A1-9CC5-30C0-3747-9EDC1F4E0A59}"/>
                </a:ext>
              </a:extLst>
            </p:cNvPr>
            <p:cNvSpPr/>
            <p:nvPr/>
          </p:nvSpPr>
          <p:spPr>
            <a:xfrm>
              <a:off x="1009568" y="2654780"/>
              <a:ext cx="1683600" cy="1683600"/>
            </a:xfrm>
            <a:prstGeom prst="ellipse">
              <a:avLst/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FFFF"/>
                  </a:solidFill>
                  <a:latin typeface="Abadi" panose="020B0604020104020204" pitchFamily="34" charset="0"/>
                  <a:ea typeface="Sniglet"/>
                  <a:cs typeface="Sniglet"/>
                  <a:sym typeface="Sniglet"/>
                </a:rPr>
                <a:t>Concebir</a:t>
              </a:r>
              <a:endParaRPr sz="2200" dirty="0">
                <a:solidFill>
                  <a:srgbClr val="FFFFFF"/>
                </a:solidFill>
                <a:latin typeface="Abadi" panose="020B0604020104020204" pitchFamily="34" charset="0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207" name="Shape 207">
              <a:extLst>
                <a:ext uri="{FF2B5EF4-FFF2-40B4-BE49-F238E27FC236}">
                  <a16:creationId xmlns:a16="http://schemas.microsoft.com/office/drawing/2014/main" id="{3603B680-87B2-04FE-658E-37D572266AD8}"/>
                </a:ext>
              </a:extLst>
            </p:cNvPr>
            <p:cNvSpPr/>
            <p:nvPr/>
          </p:nvSpPr>
          <p:spPr>
            <a:xfrm>
              <a:off x="3753841" y="2654780"/>
              <a:ext cx="1804447" cy="1683600"/>
            </a:xfrm>
            <a:prstGeom prst="ellipse">
              <a:avLst/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FFFF"/>
                  </a:solidFill>
                  <a:latin typeface="Abadi" panose="020B0604020104020204" pitchFamily="34" charset="0"/>
                  <a:ea typeface="Sniglet"/>
                  <a:cs typeface="Sniglet"/>
                  <a:sym typeface="Sniglet"/>
                </a:rPr>
                <a:t>Visualizar</a:t>
              </a:r>
              <a:endParaRPr sz="2200" dirty="0">
                <a:solidFill>
                  <a:srgbClr val="FFFFFF"/>
                </a:solidFill>
                <a:latin typeface="Abadi" panose="020B0604020104020204" pitchFamily="34" charset="0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208" name="Shape 208">
              <a:extLst>
                <a:ext uri="{FF2B5EF4-FFF2-40B4-BE49-F238E27FC236}">
                  <a16:creationId xmlns:a16="http://schemas.microsoft.com/office/drawing/2014/main" id="{A33FDBED-846D-1FFE-F972-FDEF84F32D17}"/>
                </a:ext>
              </a:extLst>
            </p:cNvPr>
            <p:cNvSpPr/>
            <p:nvPr/>
          </p:nvSpPr>
          <p:spPr>
            <a:xfrm>
              <a:off x="6511793" y="2654780"/>
              <a:ext cx="1683600" cy="1683600"/>
            </a:xfrm>
            <a:prstGeom prst="ellipse">
              <a:avLst/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FFFF"/>
                  </a:solidFill>
                  <a:latin typeface="Abadi" panose="020B0604020104020204" pitchFamily="34" charset="0"/>
                  <a:ea typeface="Sniglet"/>
                  <a:cs typeface="Sniglet"/>
                  <a:sym typeface="Sniglet"/>
                </a:rPr>
                <a:t>Presentar</a:t>
              </a:r>
              <a:endParaRPr sz="2200" dirty="0">
                <a:solidFill>
                  <a:srgbClr val="FFFFFF"/>
                </a:solidFill>
                <a:latin typeface="Abadi" panose="020B0604020104020204" pitchFamily="34" charset="0"/>
                <a:ea typeface="Sniglet"/>
                <a:cs typeface="Sniglet"/>
                <a:sym typeface="Sniglet"/>
              </a:endParaRPr>
            </a:p>
          </p:txBody>
        </p:sp>
        <p:grpSp>
          <p:nvGrpSpPr>
            <p:cNvPr id="209" name="Shape 209">
              <a:extLst>
                <a:ext uri="{FF2B5EF4-FFF2-40B4-BE49-F238E27FC236}">
                  <a16:creationId xmlns:a16="http://schemas.microsoft.com/office/drawing/2014/main" id="{27DF86D2-ADEB-A2A0-A508-C488663188B9}"/>
                </a:ext>
              </a:extLst>
            </p:cNvPr>
            <p:cNvGrpSpPr/>
            <p:nvPr/>
          </p:nvGrpSpPr>
          <p:grpSpPr>
            <a:xfrm>
              <a:off x="2438401" y="3353755"/>
              <a:ext cx="1499160" cy="220640"/>
              <a:chOff x="2266178" y="2764475"/>
              <a:chExt cx="1792245" cy="232966"/>
            </a:xfrm>
            <a:solidFill>
              <a:srgbClr val="7030A0"/>
            </a:solidFill>
          </p:grpSpPr>
          <p:sp>
            <p:nvSpPr>
              <p:cNvPr id="210" name="Shape 210">
                <a:extLst>
                  <a:ext uri="{FF2B5EF4-FFF2-40B4-BE49-F238E27FC236}">
                    <a16:creationId xmlns:a16="http://schemas.microsoft.com/office/drawing/2014/main" id="{4B52853F-E364-9992-BF9C-59A44C71C178}"/>
                  </a:ext>
                </a:extLst>
              </p:cNvPr>
              <p:cNvSpPr/>
              <p:nvPr/>
            </p:nvSpPr>
            <p:spPr>
              <a:xfrm>
                <a:off x="2266178" y="2855800"/>
                <a:ext cx="1683567" cy="102978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>
                <a:extLst>
                  <a:ext uri="{FF2B5EF4-FFF2-40B4-BE49-F238E27FC236}">
                    <a16:creationId xmlns:a16="http://schemas.microsoft.com/office/drawing/2014/main" id="{5B42B661-FC18-49FD-1D65-5141060D2585}"/>
                  </a:ext>
                </a:extLst>
              </p:cNvPr>
              <p:cNvSpPr/>
              <p:nvPr/>
            </p:nvSpPr>
            <p:spPr>
              <a:xfrm>
                <a:off x="3870041" y="2764475"/>
                <a:ext cx="188382" cy="232966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Shape 212">
              <a:extLst>
                <a:ext uri="{FF2B5EF4-FFF2-40B4-BE49-F238E27FC236}">
                  <a16:creationId xmlns:a16="http://schemas.microsoft.com/office/drawing/2014/main" id="{565EB989-9868-E762-0AE8-53BC94E7A2A0}"/>
                </a:ext>
              </a:extLst>
            </p:cNvPr>
            <p:cNvGrpSpPr/>
            <p:nvPr/>
          </p:nvGrpSpPr>
          <p:grpSpPr>
            <a:xfrm>
              <a:off x="5346073" y="3380092"/>
              <a:ext cx="1440807" cy="194303"/>
              <a:chOff x="2266178" y="2764475"/>
              <a:chExt cx="1792245" cy="232966"/>
            </a:xfrm>
            <a:solidFill>
              <a:srgbClr val="7030A0"/>
            </a:solidFill>
          </p:grpSpPr>
          <p:sp>
            <p:nvSpPr>
              <p:cNvPr id="213" name="Shape 213">
                <a:extLst>
                  <a:ext uri="{FF2B5EF4-FFF2-40B4-BE49-F238E27FC236}">
                    <a16:creationId xmlns:a16="http://schemas.microsoft.com/office/drawing/2014/main" id="{F8DE9250-2B49-1EB8-FAFC-C657E729701A}"/>
                  </a:ext>
                </a:extLst>
              </p:cNvPr>
              <p:cNvSpPr/>
              <p:nvPr/>
            </p:nvSpPr>
            <p:spPr>
              <a:xfrm>
                <a:off x="2266178" y="2855800"/>
                <a:ext cx="1683567" cy="102978"/>
              </a:xfrm>
              <a:custGeom>
                <a:avLst/>
                <a:gdLst/>
                <a:ahLst/>
                <a:cxnLst/>
                <a:rect l="0" t="0" r="0" b="0"/>
                <a:pathLst>
                  <a:path w="27831" h="2831" extrusionOk="0">
                    <a:moveTo>
                      <a:pt x="27264" y="944"/>
                    </a:moveTo>
                    <a:lnTo>
                      <a:pt x="27359" y="1086"/>
                    </a:lnTo>
                    <a:lnTo>
                      <a:pt x="27359" y="944"/>
                    </a:lnTo>
                    <a:close/>
                    <a:moveTo>
                      <a:pt x="27359" y="1086"/>
                    </a:moveTo>
                    <a:lnTo>
                      <a:pt x="27359" y="1133"/>
                    </a:ln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359" y="1086"/>
                    </a:lnTo>
                    <a:close/>
                    <a:moveTo>
                      <a:pt x="27453" y="944"/>
                    </a:moveTo>
                    <a:lnTo>
                      <a:pt x="27372" y="1106"/>
                    </a:lnTo>
                    <a:lnTo>
                      <a:pt x="27372" y="1106"/>
                    </a:lnTo>
                    <a:lnTo>
                      <a:pt x="27453" y="1227"/>
                    </a:lnTo>
                    <a:lnTo>
                      <a:pt x="27453" y="944"/>
                    </a:lnTo>
                    <a:close/>
                    <a:moveTo>
                      <a:pt x="27642" y="1039"/>
                    </a:moveTo>
                    <a:lnTo>
                      <a:pt x="27453" y="1227"/>
                    </a:lnTo>
                    <a:lnTo>
                      <a:pt x="27453" y="1322"/>
                    </a:lnTo>
                    <a:lnTo>
                      <a:pt x="27453" y="1416"/>
                    </a:lnTo>
                    <a:lnTo>
                      <a:pt x="27830" y="1416"/>
                    </a:lnTo>
                    <a:lnTo>
                      <a:pt x="27830" y="1227"/>
                    </a:lnTo>
                    <a:lnTo>
                      <a:pt x="27736" y="1322"/>
                    </a:lnTo>
                    <a:lnTo>
                      <a:pt x="27736" y="1227"/>
                    </a:lnTo>
                    <a:lnTo>
                      <a:pt x="27736" y="1133"/>
                    </a:lnTo>
                    <a:lnTo>
                      <a:pt x="27642" y="1039"/>
                    </a:lnTo>
                    <a:close/>
                    <a:moveTo>
                      <a:pt x="20189" y="1"/>
                    </a:moveTo>
                    <a:lnTo>
                      <a:pt x="20095" y="190"/>
                    </a:lnTo>
                    <a:lnTo>
                      <a:pt x="20000" y="95"/>
                    </a:lnTo>
                    <a:lnTo>
                      <a:pt x="19906" y="284"/>
                    </a:lnTo>
                    <a:lnTo>
                      <a:pt x="19812" y="473"/>
                    </a:lnTo>
                    <a:lnTo>
                      <a:pt x="19529" y="284"/>
                    </a:lnTo>
                    <a:lnTo>
                      <a:pt x="19340" y="95"/>
                    </a:lnTo>
                    <a:lnTo>
                      <a:pt x="19246" y="95"/>
                    </a:lnTo>
                    <a:lnTo>
                      <a:pt x="19246" y="190"/>
                    </a:lnTo>
                    <a:lnTo>
                      <a:pt x="19151" y="378"/>
                    </a:lnTo>
                    <a:lnTo>
                      <a:pt x="19434" y="190"/>
                    </a:lnTo>
                    <a:lnTo>
                      <a:pt x="19246" y="473"/>
                    </a:lnTo>
                    <a:lnTo>
                      <a:pt x="19434" y="378"/>
                    </a:lnTo>
                    <a:lnTo>
                      <a:pt x="19434" y="567"/>
                    </a:lnTo>
                    <a:lnTo>
                      <a:pt x="19151" y="567"/>
                    </a:lnTo>
                    <a:lnTo>
                      <a:pt x="19151" y="190"/>
                    </a:lnTo>
                    <a:lnTo>
                      <a:pt x="19057" y="95"/>
                    </a:lnTo>
                    <a:lnTo>
                      <a:pt x="18963" y="95"/>
                    </a:lnTo>
                    <a:lnTo>
                      <a:pt x="18774" y="284"/>
                    </a:lnTo>
                    <a:lnTo>
                      <a:pt x="18680" y="473"/>
                    </a:lnTo>
                    <a:lnTo>
                      <a:pt x="18585" y="378"/>
                    </a:lnTo>
                    <a:lnTo>
                      <a:pt x="18491" y="190"/>
                    </a:lnTo>
                    <a:lnTo>
                      <a:pt x="18397" y="378"/>
                    </a:lnTo>
                    <a:lnTo>
                      <a:pt x="17925" y="567"/>
                    </a:lnTo>
                    <a:lnTo>
                      <a:pt x="18019" y="284"/>
                    </a:lnTo>
                    <a:lnTo>
                      <a:pt x="17831" y="378"/>
                    </a:lnTo>
                    <a:lnTo>
                      <a:pt x="17642" y="567"/>
                    </a:lnTo>
                    <a:lnTo>
                      <a:pt x="17642" y="661"/>
                    </a:lnTo>
                    <a:lnTo>
                      <a:pt x="17453" y="567"/>
                    </a:lnTo>
                    <a:lnTo>
                      <a:pt x="17170" y="473"/>
                    </a:lnTo>
                    <a:lnTo>
                      <a:pt x="16699" y="473"/>
                    </a:lnTo>
                    <a:lnTo>
                      <a:pt x="16699" y="567"/>
                    </a:lnTo>
                    <a:lnTo>
                      <a:pt x="16604" y="661"/>
                    </a:lnTo>
                    <a:lnTo>
                      <a:pt x="16416" y="378"/>
                    </a:lnTo>
                    <a:lnTo>
                      <a:pt x="16227" y="378"/>
                    </a:lnTo>
                    <a:lnTo>
                      <a:pt x="15661" y="661"/>
                    </a:lnTo>
                    <a:lnTo>
                      <a:pt x="15661" y="473"/>
                    </a:lnTo>
                    <a:lnTo>
                      <a:pt x="15567" y="756"/>
                    </a:lnTo>
                    <a:lnTo>
                      <a:pt x="15378" y="473"/>
                    </a:lnTo>
                    <a:lnTo>
                      <a:pt x="15567" y="473"/>
                    </a:lnTo>
                    <a:lnTo>
                      <a:pt x="15472" y="378"/>
                    </a:lnTo>
                    <a:lnTo>
                      <a:pt x="15378" y="378"/>
                    </a:lnTo>
                    <a:lnTo>
                      <a:pt x="15189" y="473"/>
                    </a:lnTo>
                    <a:lnTo>
                      <a:pt x="15000" y="756"/>
                    </a:lnTo>
                    <a:lnTo>
                      <a:pt x="14906" y="661"/>
                    </a:lnTo>
                    <a:lnTo>
                      <a:pt x="14812" y="473"/>
                    </a:lnTo>
                    <a:lnTo>
                      <a:pt x="14529" y="756"/>
                    </a:lnTo>
                    <a:lnTo>
                      <a:pt x="14623" y="567"/>
                    </a:lnTo>
                    <a:lnTo>
                      <a:pt x="14529" y="661"/>
                    </a:lnTo>
                    <a:lnTo>
                      <a:pt x="14340" y="756"/>
                    </a:lnTo>
                    <a:lnTo>
                      <a:pt x="14340" y="567"/>
                    </a:lnTo>
                    <a:lnTo>
                      <a:pt x="14246" y="473"/>
                    </a:lnTo>
                    <a:lnTo>
                      <a:pt x="13963" y="378"/>
                    </a:lnTo>
                    <a:lnTo>
                      <a:pt x="13585" y="284"/>
                    </a:lnTo>
                    <a:lnTo>
                      <a:pt x="13302" y="284"/>
                    </a:lnTo>
                    <a:lnTo>
                      <a:pt x="13302" y="378"/>
                    </a:lnTo>
                    <a:lnTo>
                      <a:pt x="13302" y="473"/>
                    </a:lnTo>
                    <a:lnTo>
                      <a:pt x="13208" y="473"/>
                    </a:lnTo>
                    <a:lnTo>
                      <a:pt x="13208" y="661"/>
                    </a:lnTo>
                    <a:lnTo>
                      <a:pt x="13114" y="661"/>
                    </a:lnTo>
                    <a:lnTo>
                      <a:pt x="13019" y="567"/>
                    </a:lnTo>
                    <a:lnTo>
                      <a:pt x="12925" y="378"/>
                    </a:lnTo>
                    <a:lnTo>
                      <a:pt x="12831" y="95"/>
                    </a:lnTo>
                    <a:lnTo>
                      <a:pt x="12831" y="378"/>
                    </a:lnTo>
                    <a:lnTo>
                      <a:pt x="12736" y="378"/>
                    </a:lnTo>
                    <a:lnTo>
                      <a:pt x="12642" y="284"/>
                    </a:lnTo>
                    <a:lnTo>
                      <a:pt x="12548" y="190"/>
                    </a:lnTo>
                    <a:lnTo>
                      <a:pt x="12265" y="190"/>
                    </a:lnTo>
                    <a:lnTo>
                      <a:pt x="12170" y="473"/>
                    </a:lnTo>
                    <a:lnTo>
                      <a:pt x="12076" y="378"/>
                    </a:lnTo>
                    <a:lnTo>
                      <a:pt x="11887" y="284"/>
                    </a:lnTo>
                    <a:lnTo>
                      <a:pt x="11510" y="378"/>
                    </a:lnTo>
                    <a:lnTo>
                      <a:pt x="10755" y="661"/>
                    </a:lnTo>
                    <a:lnTo>
                      <a:pt x="10661" y="473"/>
                    </a:lnTo>
                    <a:lnTo>
                      <a:pt x="10567" y="378"/>
                    </a:lnTo>
                    <a:lnTo>
                      <a:pt x="10095" y="378"/>
                    </a:lnTo>
                    <a:lnTo>
                      <a:pt x="9529" y="473"/>
                    </a:lnTo>
                    <a:lnTo>
                      <a:pt x="9340" y="473"/>
                    </a:lnTo>
                    <a:lnTo>
                      <a:pt x="9152" y="378"/>
                    </a:lnTo>
                    <a:lnTo>
                      <a:pt x="9152" y="473"/>
                    </a:lnTo>
                    <a:lnTo>
                      <a:pt x="9152" y="567"/>
                    </a:lnTo>
                    <a:lnTo>
                      <a:pt x="8963" y="661"/>
                    </a:lnTo>
                    <a:lnTo>
                      <a:pt x="8869" y="567"/>
                    </a:lnTo>
                    <a:lnTo>
                      <a:pt x="8680" y="473"/>
                    </a:lnTo>
                    <a:lnTo>
                      <a:pt x="8680" y="756"/>
                    </a:lnTo>
                    <a:lnTo>
                      <a:pt x="8491" y="661"/>
                    </a:lnTo>
                    <a:lnTo>
                      <a:pt x="8208" y="567"/>
                    </a:lnTo>
                    <a:lnTo>
                      <a:pt x="7925" y="661"/>
                    </a:lnTo>
                    <a:lnTo>
                      <a:pt x="7831" y="756"/>
                    </a:lnTo>
                    <a:lnTo>
                      <a:pt x="7548" y="567"/>
                    </a:lnTo>
                    <a:lnTo>
                      <a:pt x="7359" y="473"/>
                    </a:lnTo>
                    <a:lnTo>
                      <a:pt x="7170" y="944"/>
                    </a:lnTo>
                    <a:lnTo>
                      <a:pt x="6982" y="661"/>
                    </a:lnTo>
                    <a:lnTo>
                      <a:pt x="6793" y="661"/>
                    </a:lnTo>
                    <a:lnTo>
                      <a:pt x="6604" y="756"/>
                    </a:lnTo>
                    <a:lnTo>
                      <a:pt x="6510" y="661"/>
                    </a:lnTo>
                    <a:lnTo>
                      <a:pt x="6416" y="756"/>
                    </a:lnTo>
                    <a:lnTo>
                      <a:pt x="6038" y="944"/>
                    </a:lnTo>
                    <a:lnTo>
                      <a:pt x="6038" y="1039"/>
                    </a:lnTo>
                    <a:lnTo>
                      <a:pt x="5850" y="1133"/>
                    </a:lnTo>
                    <a:lnTo>
                      <a:pt x="5850" y="1039"/>
                    </a:lnTo>
                    <a:lnTo>
                      <a:pt x="5755" y="1039"/>
                    </a:lnTo>
                    <a:lnTo>
                      <a:pt x="5567" y="1227"/>
                    </a:lnTo>
                    <a:lnTo>
                      <a:pt x="5472" y="1227"/>
                    </a:lnTo>
                    <a:lnTo>
                      <a:pt x="5378" y="1039"/>
                    </a:lnTo>
                    <a:lnTo>
                      <a:pt x="5378" y="1133"/>
                    </a:lnTo>
                    <a:lnTo>
                      <a:pt x="5189" y="1227"/>
                    </a:lnTo>
                    <a:lnTo>
                      <a:pt x="5095" y="1133"/>
                    </a:lnTo>
                    <a:lnTo>
                      <a:pt x="4906" y="1039"/>
                    </a:lnTo>
                    <a:lnTo>
                      <a:pt x="5189" y="1039"/>
                    </a:lnTo>
                    <a:lnTo>
                      <a:pt x="5095" y="944"/>
                    </a:lnTo>
                    <a:lnTo>
                      <a:pt x="5095" y="756"/>
                    </a:lnTo>
                    <a:lnTo>
                      <a:pt x="5001" y="944"/>
                    </a:lnTo>
                    <a:lnTo>
                      <a:pt x="4529" y="944"/>
                    </a:lnTo>
                    <a:lnTo>
                      <a:pt x="4529" y="1133"/>
                    </a:lnTo>
                    <a:lnTo>
                      <a:pt x="4718" y="1133"/>
                    </a:lnTo>
                    <a:lnTo>
                      <a:pt x="4623" y="1227"/>
                    </a:lnTo>
                    <a:lnTo>
                      <a:pt x="4623" y="1133"/>
                    </a:lnTo>
                    <a:lnTo>
                      <a:pt x="4529" y="1416"/>
                    </a:lnTo>
                    <a:lnTo>
                      <a:pt x="4340" y="1227"/>
                    </a:lnTo>
                    <a:lnTo>
                      <a:pt x="4152" y="1039"/>
                    </a:lnTo>
                    <a:lnTo>
                      <a:pt x="3963" y="1039"/>
                    </a:lnTo>
                    <a:lnTo>
                      <a:pt x="3774" y="1416"/>
                    </a:lnTo>
                    <a:lnTo>
                      <a:pt x="3774" y="1322"/>
                    </a:lnTo>
                    <a:lnTo>
                      <a:pt x="3774" y="1227"/>
                    </a:lnTo>
                    <a:lnTo>
                      <a:pt x="3680" y="1322"/>
                    </a:lnTo>
                    <a:lnTo>
                      <a:pt x="3586" y="1510"/>
                    </a:lnTo>
                    <a:lnTo>
                      <a:pt x="3208" y="1416"/>
                    </a:lnTo>
                    <a:lnTo>
                      <a:pt x="2454" y="1416"/>
                    </a:lnTo>
                    <a:lnTo>
                      <a:pt x="1793" y="1510"/>
                    </a:lnTo>
                    <a:lnTo>
                      <a:pt x="1510" y="1605"/>
                    </a:lnTo>
                    <a:lnTo>
                      <a:pt x="1321" y="1699"/>
                    </a:lnTo>
                    <a:lnTo>
                      <a:pt x="1321" y="1605"/>
                    </a:lnTo>
                    <a:lnTo>
                      <a:pt x="1038" y="1699"/>
                    </a:lnTo>
                    <a:lnTo>
                      <a:pt x="755" y="1793"/>
                    </a:lnTo>
                    <a:lnTo>
                      <a:pt x="567" y="1793"/>
                    </a:lnTo>
                    <a:lnTo>
                      <a:pt x="378" y="1888"/>
                    </a:lnTo>
                    <a:lnTo>
                      <a:pt x="284" y="1699"/>
                    </a:lnTo>
                    <a:lnTo>
                      <a:pt x="95" y="1605"/>
                    </a:lnTo>
                    <a:lnTo>
                      <a:pt x="1" y="1793"/>
                    </a:lnTo>
                    <a:lnTo>
                      <a:pt x="1" y="2076"/>
                    </a:lnTo>
                    <a:lnTo>
                      <a:pt x="95" y="2548"/>
                    </a:lnTo>
                    <a:lnTo>
                      <a:pt x="189" y="2831"/>
                    </a:lnTo>
                    <a:lnTo>
                      <a:pt x="284" y="2737"/>
                    </a:lnTo>
                    <a:lnTo>
                      <a:pt x="472" y="2831"/>
                    </a:lnTo>
                    <a:lnTo>
                      <a:pt x="567" y="2548"/>
                    </a:lnTo>
                    <a:lnTo>
                      <a:pt x="661" y="2642"/>
                    </a:lnTo>
                    <a:lnTo>
                      <a:pt x="661" y="2737"/>
                    </a:lnTo>
                    <a:lnTo>
                      <a:pt x="755" y="2642"/>
                    </a:lnTo>
                    <a:lnTo>
                      <a:pt x="944" y="2548"/>
                    </a:lnTo>
                    <a:lnTo>
                      <a:pt x="1227" y="2548"/>
                    </a:lnTo>
                    <a:lnTo>
                      <a:pt x="1227" y="2642"/>
                    </a:lnTo>
                    <a:lnTo>
                      <a:pt x="1321" y="2737"/>
                    </a:lnTo>
                    <a:lnTo>
                      <a:pt x="1416" y="2831"/>
                    </a:lnTo>
                    <a:lnTo>
                      <a:pt x="1510" y="2642"/>
                    </a:lnTo>
                    <a:lnTo>
                      <a:pt x="1793" y="2548"/>
                    </a:lnTo>
                    <a:lnTo>
                      <a:pt x="1699" y="2642"/>
                    </a:lnTo>
                    <a:lnTo>
                      <a:pt x="1887" y="2737"/>
                    </a:lnTo>
                    <a:lnTo>
                      <a:pt x="1887" y="2454"/>
                    </a:lnTo>
                    <a:lnTo>
                      <a:pt x="1982" y="2265"/>
                    </a:lnTo>
                    <a:lnTo>
                      <a:pt x="2076" y="2737"/>
                    </a:lnTo>
                    <a:lnTo>
                      <a:pt x="2171" y="2359"/>
                    </a:lnTo>
                    <a:lnTo>
                      <a:pt x="2265" y="2642"/>
                    </a:lnTo>
                    <a:lnTo>
                      <a:pt x="2265" y="2548"/>
                    </a:lnTo>
                    <a:lnTo>
                      <a:pt x="2359" y="2454"/>
                    </a:lnTo>
                    <a:lnTo>
                      <a:pt x="2454" y="2548"/>
                    </a:lnTo>
                    <a:lnTo>
                      <a:pt x="2454" y="2737"/>
                    </a:lnTo>
                    <a:lnTo>
                      <a:pt x="2548" y="2548"/>
                    </a:lnTo>
                    <a:lnTo>
                      <a:pt x="2548" y="2454"/>
                    </a:lnTo>
                    <a:lnTo>
                      <a:pt x="2642" y="2548"/>
                    </a:lnTo>
                    <a:lnTo>
                      <a:pt x="2642" y="2642"/>
                    </a:lnTo>
                    <a:lnTo>
                      <a:pt x="2831" y="2454"/>
                    </a:lnTo>
                    <a:lnTo>
                      <a:pt x="3020" y="2454"/>
                    </a:lnTo>
                    <a:lnTo>
                      <a:pt x="3114" y="2265"/>
                    </a:lnTo>
                    <a:lnTo>
                      <a:pt x="3114" y="2076"/>
                    </a:lnTo>
                    <a:lnTo>
                      <a:pt x="3208" y="1982"/>
                    </a:lnTo>
                    <a:lnTo>
                      <a:pt x="3208" y="2076"/>
                    </a:lnTo>
                    <a:lnTo>
                      <a:pt x="3208" y="2265"/>
                    </a:lnTo>
                    <a:lnTo>
                      <a:pt x="3303" y="2076"/>
                    </a:lnTo>
                    <a:lnTo>
                      <a:pt x="3491" y="2076"/>
                    </a:lnTo>
                    <a:lnTo>
                      <a:pt x="3491" y="2171"/>
                    </a:lnTo>
                    <a:lnTo>
                      <a:pt x="3397" y="2265"/>
                    </a:lnTo>
                    <a:lnTo>
                      <a:pt x="3303" y="2359"/>
                    </a:lnTo>
                    <a:lnTo>
                      <a:pt x="3303" y="2548"/>
                    </a:lnTo>
                    <a:lnTo>
                      <a:pt x="3491" y="2548"/>
                    </a:lnTo>
                    <a:lnTo>
                      <a:pt x="3586" y="2454"/>
                    </a:lnTo>
                    <a:lnTo>
                      <a:pt x="3680" y="2265"/>
                    </a:lnTo>
                    <a:lnTo>
                      <a:pt x="4152" y="2265"/>
                    </a:lnTo>
                    <a:lnTo>
                      <a:pt x="4152" y="2359"/>
                    </a:lnTo>
                    <a:lnTo>
                      <a:pt x="4246" y="2171"/>
                    </a:lnTo>
                    <a:lnTo>
                      <a:pt x="4340" y="2171"/>
                    </a:lnTo>
                    <a:lnTo>
                      <a:pt x="4246" y="2265"/>
                    </a:lnTo>
                    <a:lnTo>
                      <a:pt x="5284" y="2265"/>
                    </a:lnTo>
                    <a:lnTo>
                      <a:pt x="5567" y="2171"/>
                    </a:lnTo>
                    <a:lnTo>
                      <a:pt x="5755" y="2171"/>
                    </a:lnTo>
                    <a:lnTo>
                      <a:pt x="5755" y="2076"/>
                    </a:lnTo>
                    <a:lnTo>
                      <a:pt x="6416" y="2076"/>
                    </a:lnTo>
                    <a:lnTo>
                      <a:pt x="6510" y="1888"/>
                    </a:lnTo>
                    <a:lnTo>
                      <a:pt x="6604" y="1888"/>
                    </a:lnTo>
                    <a:lnTo>
                      <a:pt x="7170" y="1982"/>
                    </a:lnTo>
                    <a:lnTo>
                      <a:pt x="7453" y="1888"/>
                    </a:lnTo>
                    <a:lnTo>
                      <a:pt x="7548" y="1888"/>
                    </a:lnTo>
                    <a:lnTo>
                      <a:pt x="7642" y="1699"/>
                    </a:lnTo>
                    <a:lnTo>
                      <a:pt x="7736" y="1888"/>
                    </a:lnTo>
                    <a:lnTo>
                      <a:pt x="7925" y="2076"/>
                    </a:lnTo>
                    <a:lnTo>
                      <a:pt x="8114" y="1793"/>
                    </a:lnTo>
                    <a:lnTo>
                      <a:pt x="8114" y="1982"/>
                    </a:lnTo>
                    <a:lnTo>
                      <a:pt x="8208" y="1793"/>
                    </a:lnTo>
                    <a:lnTo>
                      <a:pt x="8302" y="1982"/>
                    </a:lnTo>
                    <a:lnTo>
                      <a:pt x="8302" y="1888"/>
                    </a:lnTo>
                    <a:lnTo>
                      <a:pt x="8302" y="1793"/>
                    </a:lnTo>
                    <a:lnTo>
                      <a:pt x="8491" y="1793"/>
                    </a:lnTo>
                    <a:lnTo>
                      <a:pt x="8585" y="1888"/>
                    </a:lnTo>
                    <a:lnTo>
                      <a:pt x="8774" y="1793"/>
                    </a:lnTo>
                    <a:lnTo>
                      <a:pt x="8774" y="1982"/>
                    </a:lnTo>
                    <a:lnTo>
                      <a:pt x="8869" y="1888"/>
                    </a:lnTo>
                    <a:lnTo>
                      <a:pt x="9718" y="1888"/>
                    </a:lnTo>
                    <a:lnTo>
                      <a:pt x="9623" y="1793"/>
                    </a:lnTo>
                    <a:lnTo>
                      <a:pt x="9718" y="1605"/>
                    </a:lnTo>
                    <a:lnTo>
                      <a:pt x="9812" y="1699"/>
                    </a:lnTo>
                    <a:lnTo>
                      <a:pt x="9812" y="1793"/>
                    </a:lnTo>
                    <a:lnTo>
                      <a:pt x="9906" y="1888"/>
                    </a:lnTo>
                    <a:lnTo>
                      <a:pt x="10095" y="1982"/>
                    </a:lnTo>
                    <a:lnTo>
                      <a:pt x="10661" y="1793"/>
                    </a:lnTo>
                    <a:lnTo>
                      <a:pt x="11038" y="1510"/>
                    </a:lnTo>
                    <a:lnTo>
                      <a:pt x="11133" y="1699"/>
                    </a:lnTo>
                    <a:lnTo>
                      <a:pt x="11321" y="1699"/>
                    </a:lnTo>
                    <a:lnTo>
                      <a:pt x="11510" y="1605"/>
                    </a:lnTo>
                    <a:lnTo>
                      <a:pt x="11604" y="1416"/>
                    </a:lnTo>
                    <a:lnTo>
                      <a:pt x="11982" y="1605"/>
                    </a:lnTo>
                    <a:lnTo>
                      <a:pt x="12453" y="1699"/>
                    </a:lnTo>
                    <a:lnTo>
                      <a:pt x="12642" y="1510"/>
                    </a:lnTo>
                    <a:lnTo>
                      <a:pt x="12642" y="1699"/>
                    </a:lnTo>
                    <a:lnTo>
                      <a:pt x="12925" y="1510"/>
                    </a:lnTo>
                    <a:lnTo>
                      <a:pt x="13208" y="1510"/>
                    </a:lnTo>
                    <a:lnTo>
                      <a:pt x="14057" y="1699"/>
                    </a:lnTo>
                    <a:lnTo>
                      <a:pt x="14434" y="1793"/>
                    </a:lnTo>
                    <a:lnTo>
                      <a:pt x="14812" y="1793"/>
                    </a:lnTo>
                    <a:lnTo>
                      <a:pt x="15095" y="1699"/>
                    </a:lnTo>
                    <a:lnTo>
                      <a:pt x="15378" y="1510"/>
                    </a:lnTo>
                    <a:lnTo>
                      <a:pt x="15472" y="1416"/>
                    </a:lnTo>
                    <a:lnTo>
                      <a:pt x="15472" y="1510"/>
                    </a:lnTo>
                    <a:lnTo>
                      <a:pt x="15472" y="1699"/>
                    </a:lnTo>
                    <a:lnTo>
                      <a:pt x="16416" y="1510"/>
                    </a:lnTo>
                    <a:lnTo>
                      <a:pt x="16416" y="1605"/>
                    </a:lnTo>
                    <a:lnTo>
                      <a:pt x="16510" y="1605"/>
                    </a:lnTo>
                    <a:lnTo>
                      <a:pt x="16604" y="1510"/>
                    </a:lnTo>
                    <a:lnTo>
                      <a:pt x="17642" y="1510"/>
                    </a:lnTo>
                    <a:lnTo>
                      <a:pt x="17736" y="1605"/>
                    </a:lnTo>
                    <a:lnTo>
                      <a:pt x="17831" y="1605"/>
                    </a:lnTo>
                    <a:lnTo>
                      <a:pt x="18397" y="1510"/>
                    </a:lnTo>
                    <a:lnTo>
                      <a:pt x="19057" y="1322"/>
                    </a:lnTo>
                    <a:lnTo>
                      <a:pt x="18774" y="1605"/>
                    </a:lnTo>
                    <a:lnTo>
                      <a:pt x="19151" y="1322"/>
                    </a:lnTo>
                    <a:lnTo>
                      <a:pt x="19340" y="1322"/>
                    </a:lnTo>
                    <a:lnTo>
                      <a:pt x="19340" y="1510"/>
                    </a:lnTo>
                    <a:lnTo>
                      <a:pt x="19529" y="1416"/>
                    </a:lnTo>
                    <a:lnTo>
                      <a:pt x="19906" y="1416"/>
                    </a:lnTo>
                    <a:lnTo>
                      <a:pt x="20000" y="1322"/>
                    </a:lnTo>
                    <a:lnTo>
                      <a:pt x="20095" y="944"/>
                    </a:lnTo>
                    <a:lnTo>
                      <a:pt x="20095" y="1133"/>
                    </a:lnTo>
                    <a:lnTo>
                      <a:pt x="20189" y="1227"/>
                    </a:lnTo>
                    <a:lnTo>
                      <a:pt x="20189" y="1416"/>
                    </a:lnTo>
                    <a:lnTo>
                      <a:pt x="20283" y="1322"/>
                    </a:lnTo>
                    <a:lnTo>
                      <a:pt x="20378" y="1322"/>
                    </a:lnTo>
                    <a:lnTo>
                      <a:pt x="20378" y="1416"/>
                    </a:lnTo>
                    <a:lnTo>
                      <a:pt x="20661" y="1227"/>
                    </a:lnTo>
                    <a:lnTo>
                      <a:pt x="20944" y="1133"/>
                    </a:lnTo>
                    <a:lnTo>
                      <a:pt x="21038" y="1133"/>
                    </a:lnTo>
                    <a:lnTo>
                      <a:pt x="21132" y="1416"/>
                    </a:lnTo>
                    <a:lnTo>
                      <a:pt x="21604" y="1227"/>
                    </a:lnTo>
                    <a:lnTo>
                      <a:pt x="21510" y="1039"/>
                    </a:lnTo>
                    <a:lnTo>
                      <a:pt x="21510" y="944"/>
                    </a:lnTo>
                    <a:lnTo>
                      <a:pt x="21698" y="944"/>
                    </a:lnTo>
                    <a:lnTo>
                      <a:pt x="21604" y="1039"/>
                    </a:lnTo>
                    <a:lnTo>
                      <a:pt x="21982" y="1039"/>
                    </a:lnTo>
                    <a:lnTo>
                      <a:pt x="21887" y="1227"/>
                    </a:lnTo>
                    <a:lnTo>
                      <a:pt x="21887" y="1227"/>
                    </a:lnTo>
                    <a:lnTo>
                      <a:pt x="22170" y="1039"/>
                    </a:lnTo>
                    <a:lnTo>
                      <a:pt x="22265" y="1227"/>
                    </a:lnTo>
                    <a:lnTo>
                      <a:pt x="22265" y="1133"/>
                    </a:lnTo>
                    <a:lnTo>
                      <a:pt x="22265" y="1039"/>
                    </a:lnTo>
                    <a:lnTo>
                      <a:pt x="22548" y="1039"/>
                    </a:lnTo>
                    <a:lnTo>
                      <a:pt x="22642" y="1322"/>
                    </a:lnTo>
                    <a:lnTo>
                      <a:pt x="23019" y="1227"/>
                    </a:lnTo>
                    <a:lnTo>
                      <a:pt x="23208" y="1133"/>
                    </a:lnTo>
                    <a:lnTo>
                      <a:pt x="23302" y="1039"/>
                    </a:lnTo>
                    <a:lnTo>
                      <a:pt x="23397" y="1133"/>
                    </a:lnTo>
                    <a:lnTo>
                      <a:pt x="23397" y="1227"/>
                    </a:lnTo>
                    <a:lnTo>
                      <a:pt x="23680" y="1227"/>
                    </a:lnTo>
                    <a:lnTo>
                      <a:pt x="23868" y="1133"/>
                    </a:lnTo>
                    <a:lnTo>
                      <a:pt x="24057" y="1227"/>
                    </a:lnTo>
                    <a:lnTo>
                      <a:pt x="24246" y="1227"/>
                    </a:lnTo>
                    <a:lnTo>
                      <a:pt x="24246" y="1133"/>
                    </a:lnTo>
                    <a:lnTo>
                      <a:pt x="24529" y="1227"/>
                    </a:lnTo>
                    <a:lnTo>
                      <a:pt x="24906" y="1322"/>
                    </a:lnTo>
                    <a:lnTo>
                      <a:pt x="25179" y="1048"/>
                    </a:lnTo>
                    <a:lnTo>
                      <a:pt x="25095" y="1133"/>
                    </a:lnTo>
                    <a:lnTo>
                      <a:pt x="25189" y="1227"/>
                    </a:lnTo>
                    <a:lnTo>
                      <a:pt x="25189" y="1133"/>
                    </a:lnTo>
                    <a:lnTo>
                      <a:pt x="25283" y="1039"/>
                    </a:lnTo>
                    <a:lnTo>
                      <a:pt x="25378" y="944"/>
                    </a:lnTo>
                    <a:lnTo>
                      <a:pt x="25472" y="944"/>
                    </a:lnTo>
                    <a:lnTo>
                      <a:pt x="25472" y="1133"/>
                    </a:lnTo>
                    <a:lnTo>
                      <a:pt x="25566" y="1039"/>
                    </a:lnTo>
                    <a:lnTo>
                      <a:pt x="25661" y="1039"/>
                    </a:lnTo>
                    <a:lnTo>
                      <a:pt x="25566" y="1133"/>
                    </a:lnTo>
                    <a:lnTo>
                      <a:pt x="25661" y="1227"/>
                    </a:lnTo>
                    <a:lnTo>
                      <a:pt x="25849" y="1322"/>
                    </a:lnTo>
                    <a:lnTo>
                      <a:pt x="25944" y="1133"/>
                    </a:lnTo>
                    <a:lnTo>
                      <a:pt x="26132" y="1039"/>
                    </a:lnTo>
                    <a:lnTo>
                      <a:pt x="26132" y="1039"/>
                    </a:lnTo>
                    <a:lnTo>
                      <a:pt x="26038" y="1227"/>
                    </a:lnTo>
                    <a:lnTo>
                      <a:pt x="26132" y="1322"/>
                    </a:lnTo>
                    <a:lnTo>
                      <a:pt x="26321" y="1416"/>
                    </a:lnTo>
                    <a:lnTo>
                      <a:pt x="26415" y="1416"/>
                    </a:lnTo>
                    <a:lnTo>
                      <a:pt x="26887" y="1227"/>
                    </a:lnTo>
                    <a:lnTo>
                      <a:pt x="27264" y="944"/>
                    </a:lnTo>
                    <a:lnTo>
                      <a:pt x="27170" y="944"/>
                    </a:lnTo>
                    <a:lnTo>
                      <a:pt x="27264" y="850"/>
                    </a:lnTo>
                    <a:lnTo>
                      <a:pt x="26981" y="756"/>
                    </a:lnTo>
                    <a:lnTo>
                      <a:pt x="26887" y="944"/>
                    </a:lnTo>
                    <a:lnTo>
                      <a:pt x="26793" y="1133"/>
                    </a:lnTo>
                    <a:lnTo>
                      <a:pt x="26793" y="661"/>
                    </a:lnTo>
                    <a:lnTo>
                      <a:pt x="26604" y="944"/>
                    </a:lnTo>
                    <a:lnTo>
                      <a:pt x="26510" y="850"/>
                    </a:lnTo>
                    <a:lnTo>
                      <a:pt x="26415" y="756"/>
                    </a:lnTo>
                    <a:lnTo>
                      <a:pt x="26321" y="944"/>
                    </a:lnTo>
                    <a:lnTo>
                      <a:pt x="26227" y="661"/>
                    </a:lnTo>
                    <a:lnTo>
                      <a:pt x="26038" y="756"/>
                    </a:lnTo>
                    <a:lnTo>
                      <a:pt x="25849" y="661"/>
                    </a:lnTo>
                    <a:lnTo>
                      <a:pt x="25378" y="567"/>
                    </a:lnTo>
                    <a:lnTo>
                      <a:pt x="25283" y="661"/>
                    </a:lnTo>
                    <a:lnTo>
                      <a:pt x="25095" y="756"/>
                    </a:lnTo>
                    <a:lnTo>
                      <a:pt x="25189" y="473"/>
                    </a:lnTo>
                    <a:lnTo>
                      <a:pt x="25000" y="661"/>
                    </a:lnTo>
                    <a:lnTo>
                      <a:pt x="25000" y="661"/>
                    </a:lnTo>
                    <a:lnTo>
                      <a:pt x="25095" y="473"/>
                    </a:lnTo>
                    <a:lnTo>
                      <a:pt x="24906" y="567"/>
                    </a:lnTo>
                    <a:lnTo>
                      <a:pt x="24717" y="567"/>
                    </a:lnTo>
                    <a:lnTo>
                      <a:pt x="24717" y="756"/>
                    </a:lnTo>
                    <a:lnTo>
                      <a:pt x="24623" y="1039"/>
                    </a:lnTo>
                    <a:lnTo>
                      <a:pt x="24623" y="850"/>
                    </a:lnTo>
                    <a:lnTo>
                      <a:pt x="24717" y="661"/>
                    </a:lnTo>
                    <a:lnTo>
                      <a:pt x="24623" y="756"/>
                    </a:lnTo>
                    <a:lnTo>
                      <a:pt x="24623" y="661"/>
                    </a:lnTo>
                    <a:lnTo>
                      <a:pt x="24529" y="473"/>
                    </a:lnTo>
                    <a:lnTo>
                      <a:pt x="24529" y="661"/>
                    </a:lnTo>
                    <a:lnTo>
                      <a:pt x="24434" y="567"/>
                    </a:lnTo>
                    <a:lnTo>
                      <a:pt x="24340" y="378"/>
                    </a:lnTo>
                    <a:lnTo>
                      <a:pt x="24246" y="567"/>
                    </a:lnTo>
                    <a:lnTo>
                      <a:pt x="23963" y="567"/>
                    </a:lnTo>
                    <a:lnTo>
                      <a:pt x="23397" y="661"/>
                    </a:lnTo>
                    <a:lnTo>
                      <a:pt x="23114" y="661"/>
                    </a:lnTo>
                    <a:lnTo>
                      <a:pt x="22925" y="567"/>
                    </a:lnTo>
                    <a:lnTo>
                      <a:pt x="22925" y="473"/>
                    </a:lnTo>
                    <a:lnTo>
                      <a:pt x="23019" y="473"/>
                    </a:lnTo>
                    <a:lnTo>
                      <a:pt x="22642" y="378"/>
                    </a:lnTo>
                    <a:lnTo>
                      <a:pt x="22736" y="473"/>
                    </a:lnTo>
                    <a:lnTo>
                      <a:pt x="22548" y="473"/>
                    </a:lnTo>
                    <a:lnTo>
                      <a:pt x="22642" y="284"/>
                    </a:lnTo>
                    <a:lnTo>
                      <a:pt x="22548" y="190"/>
                    </a:lnTo>
                    <a:lnTo>
                      <a:pt x="22453" y="190"/>
                    </a:lnTo>
                    <a:lnTo>
                      <a:pt x="22359" y="284"/>
                    </a:lnTo>
                    <a:lnTo>
                      <a:pt x="22170" y="378"/>
                    </a:lnTo>
                    <a:lnTo>
                      <a:pt x="22076" y="284"/>
                    </a:lnTo>
                    <a:lnTo>
                      <a:pt x="22170" y="473"/>
                    </a:lnTo>
                    <a:lnTo>
                      <a:pt x="21887" y="190"/>
                    </a:lnTo>
                    <a:lnTo>
                      <a:pt x="21793" y="190"/>
                    </a:lnTo>
                    <a:lnTo>
                      <a:pt x="21698" y="378"/>
                    </a:lnTo>
                    <a:lnTo>
                      <a:pt x="21604" y="756"/>
                    </a:lnTo>
                    <a:lnTo>
                      <a:pt x="21415" y="661"/>
                    </a:lnTo>
                    <a:lnTo>
                      <a:pt x="21510" y="473"/>
                    </a:lnTo>
                    <a:lnTo>
                      <a:pt x="21604" y="284"/>
                    </a:lnTo>
                    <a:lnTo>
                      <a:pt x="21415" y="284"/>
                    </a:lnTo>
                    <a:lnTo>
                      <a:pt x="21415" y="190"/>
                    </a:lnTo>
                    <a:lnTo>
                      <a:pt x="21227" y="378"/>
                    </a:lnTo>
                    <a:lnTo>
                      <a:pt x="20944" y="567"/>
                    </a:lnTo>
                    <a:lnTo>
                      <a:pt x="20566" y="1"/>
                    </a:lnTo>
                    <a:lnTo>
                      <a:pt x="20472" y="95"/>
                    </a:lnTo>
                    <a:lnTo>
                      <a:pt x="20472" y="190"/>
                    </a:lnTo>
                    <a:lnTo>
                      <a:pt x="20472" y="378"/>
                    </a:lnTo>
                    <a:lnTo>
                      <a:pt x="20283" y="284"/>
                    </a:lnTo>
                    <a:lnTo>
                      <a:pt x="20283" y="190"/>
                    </a:lnTo>
                    <a:lnTo>
                      <a:pt x="20378" y="95"/>
                    </a:lnTo>
                    <a:lnTo>
                      <a:pt x="20283" y="1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Shape 214">
                <a:extLst>
                  <a:ext uri="{FF2B5EF4-FFF2-40B4-BE49-F238E27FC236}">
                    <a16:creationId xmlns:a16="http://schemas.microsoft.com/office/drawing/2014/main" id="{D501D7CD-BC23-25EF-917E-BCE443F5ECAB}"/>
                  </a:ext>
                </a:extLst>
              </p:cNvPr>
              <p:cNvSpPr/>
              <p:nvPr/>
            </p:nvSpPr>
            <p:spPr>
              <a:xfrm>
                <a:off x="3870041" y="2764475"/>
                <a:ext cx="188382" cy="232966"/>
              </a:xfrm>
              <a:custGeom>
                <a:avLst/>
                <a:gdLst/>
                <a:ahLst/>
                <a:cxnLst/>
                <a:rect l="0" t="0" r="0" b="0"/>
                <a:pathLst>
                  <a:path w="7171" h="8869" extrusionOk="0">
                    <a:moveTo>
                      <a:pt x="5756" y="6510"/>
                    </a:moveTo>
                    <a:lnTo>
                      <a:pt x="5756" y="6604"/>
                    </a:lnTo>
                    <a:lnTo>
                      <a:pt x="5850" y="6604"/>
                    </a:lnTo>
                    <a:lnTo>
                      <a:pt x="5756" y="6510"/>
                    </a:lnTo>
                    <a:close/>
                    <a:moveTo>
                      <a:pt x="2265" y="7925"/>
                    </a:moveTo>
                    <a:lnTo>
                      <a:pt x="2252" y="7965"/>
                    </a:lnTo>
                    <a:lnTo>
                      <a:pt x="2252" y="796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265" y="7925"/>
                    </a:lnTo>
                    <a:close/>
                    <a:moveTo>
                      <a:pt x="567" y="0"/>
                    </a:moveTo>
                    <a:lnTo>
                      <a:pt x="284" y="189"/>
                    </a:lnTo>
                    <a:lnTo>
                      <a:pt x="95" y="472"/>
                    </a:lnTo>
                    <a:lnTo>
                      <a:pt x="1" y="755"/>
                    </a:lnTo>
                    <a:lnTo>
                      <a:pt x="95" y="1038"/>
                    </a:lnTo>
                    <a:lnTo>
                      <a:pt x="190" y="1227"/>
                    </a:lnTo>
                    <a:lnTo>
                      <a:pt x="473" y="1415"/>
                    </a:lnTo>
                    <a:lnTo>
                      <a:pt x="850" y="1321"/>
                    </a:lnTo>
                    <a:lnTo>
                      <a:pt x="661" y="1604"/>
                    </a:lnTo>
                    <a:lnTo>
                      <a:pt x="756" y="1604"/>
                    </a:lnTo>
                    <a:lnTo>
                      <a:pt x="661" y="1793"/>
                    </a:lnTo>
                    <a:lnTo>
                      <a:pt x="661" y="1887"/>
                    </a:lnTo>
                    <a:lnTo>
                      <a:pt x="756" y="1793"/>
                    </a:lnTo>
                    <a:lnTo>
                      <a:pt x="1510" y="1604"/>
                    </a:lnTo>
                    <a:lnTo>
                      <a:pt x="1510" y="1604"/>
                    </a:lnTo>
                    <a:lnTo>
                      <a:pt x="1133" y="2076"/>
                    </a:lnTo>
                    <a:lnTo>
                      <a:pt x="1322" y="2453"/>
                    </a:lnTo>
                    <a:lnTo>
                      <a:pt x="1888" y="2830"/>
                    </a:lnTo>
                    <a:lnTo>
                      <a:pt x="3397" y="3774"/>
                    </a:lnTo>
                    <a:lnTo>
                      <a:pt x="5001" y="4623"/>
                    </a:lnTo>
                    <a:lnTo>
                      <a:pt x="5944" y="5095"/>
                    </a:lnTo>
                    <a:lnTo>
                      <a:pt x="5756" y="5189"/>
                    </a:lnTo>
                    <a:lnTo>
                      <a:pt x="5378" y="5378"/>
                    </a:lnTo>
                    <a:lnTo>
                      <a:pt x="5378" y="5283"/>
                    </a:lnTo>
                    <a:lnTo>
                      <a:pt x="5001" y="5661"/>
                    </a:lnTo>
                    <a:lnTo>
                      <a:pt x="4623" y="5944"/>
                    </a:lnTo>
                    <a:lnTo>
                      <a:pt x="4435" y="6321"/>
                    </a:lnTo>
                    <a:lnTo>
                      <a:pt x="4340" y="6510"/>
                    </a:lnTo>
                    <a:lnTo>
                      <a:pt x="4435" y="6698"/>
                    </a:lnTo>
                    <a:lnTo>
                      <a:pt x="4435" y="6698"/>
                    </a:lnTo>
                    <a:lnTo>
                      <a:pt x="4246" y="6415"/>
                    </a:lnTo>
                    <a:lnTo>
                      <a:pt x="4057" y="6321"/>
                    </a:lnTo>
                    <a:lnTo>
                      <a:pt x="3963" y="6415"/>
                    </a:lnTo>
                    <a:lnTo>
                      <a:pt x="3869" y="6510"/>
                    </a:lnTo>
                    <a:lnTo>
                      <a:pt x="3680" y="6887"/>
                    </a:lnTo>
                    <a:lnTo>
                      <a:pt x="3680" y="7076"/>
                    </a:lnTo>
                    <a:lnTo>
                      <a:pt x="3774" y="7076"/>
                    </a:lnTo>
                    <a:lnTo>
                      <a:pt x="3680" y="7264"/>
                    </a:lnTo>
                    <a:lnTo>
                      <a:pt x="3303" y="7453"/>
                    </a:lnTo>
                    <a:lnTo>
                      <a:pt x="2359" y="7925"/>
                    </a:lnTo>
                    <a:lnTo>
                      <a:pt x="2284" y="7953"/>
                    </a:lnTo>
                    <a:lnTo>
                      <a:pt x="2284" y="7953"/>
                    </a:lnTo>
                    <a:lnTo>
                      <a:pt x="2454" y="8208"/>
                    </a:lnTo>
                    <a:lnTo>
                      <a:pt x="2642" y="8396"/>
                    </a:lnTo>
                    <a:lnTo>
                      <a:pt x="2642" y="8302"/>
                    </a:lnTo>
                    <a:lnTo>
                      <a:pt x="2737" y="8396"/>
                    </a:lnTo>
                    <a:lnTo>
                      <a:pt x="2831" y="8113"/>
                    </a:lnTo>
                    <a:lnTo>
                      <a:pt x="2925" y="7925"/>
                    </a:lnTo>
                    <a:lnTo>
                      <a:pt x="3020" y="7830"/>
                    </a:lnTo>
                    <a:lnTo>
                      <a:pt x="3397" y="7830"/>
                    </a:lnTo>
                    <a:lnTo>
                      <a:pt x="3680" y="7736"/>
                    </a:lnTo>
                    <a:lnTo>
                      <a:pt x="3774" y="7547"/>
                    </a:lnTo>
                    <a:lnTo>
                      <a:pt x="3869" y="7264"/>
                    </a:lnTo>
                    <a:lnTo>
                      <a:pt x="4246" y="7453"/>
                    </a:lnTo>
                    <a:lnTo>
                      <a:pt x="4623" y="7642"/>
                    </a:lnTo>
                    <a:lnTo>
                      <a:pt x="4718" y="7547"/>
                    </a:lnTo>
                    <a:lnTo>
                      <a:pt x="4906" y="7359"/>
                    </a:lnTo>
                    <a:lnTo>
                      <a:pt x="5190" y="7170"/>
                    </a:lnTo>
                    <a:lnTo>
                      <a:pt x="5095" y="7076"/>
                    </a:lnTo>
                    <a:lnTo>
                      <a:pt x="4906" y="6793"/>
                    </a:lnTo>
                    <a:lnTo>
                      <a:pt x="4906" y="6793"/>
                    </a:lnTo>
                    <a:lnTo>
                      <a:pt x="5095" y="6887"/>
                    </a:lnTo>
                    <a:lnTo>
                      <a:pt x="5378" y="6793"/>
                    </a:lnTo>
                    <a:lnTo>
                      <a:pt x="5756" y="6510"/>
                    </a:lnTo>
                    <a:lnTo>
                      <a:pt x="6322" y="6132"/>
                    </a:lnTo>
                    <a:lnTo>
                      <a:pt x="6699" y="5566"/>
                    </a:lnTo>
                    <a:lnTo>
                      <a:pt x="7171" y="5095"/>
                    </a:lnTo>
                    <a:lnTo>
                      <a:pt x="7076" y="4717"/>
                    </a:lnTo>
                    <a:lnTo>
                      <a:pt x="6982" y="4434"/>
                    </a:lnTo>
                    <a:lnTo>
                      <a:pt x="6605" y="3963"/>
                    </a:lnTo>
                    <a:lnTo>
                      <a:pt x="6133" y="3491"/>
                    </a:lnTo>
                    <a:lnTo>
                      <a:pt x="5567" y="3113"/>
                    </a:lnTo>
                    <a:lnTo>
                      <a:pt x="4340" y="2547"/>
                    </a:lnTo>
                    <a:lnTo>
                      <a:pt x="3208" y="1887"/>
                    </a:lnTo>
                    <a:lnTo>
                      <a:pt x="2925" y="1698"/>
                    </a:lnTo>
                    <a:lnTo>
                      <a:pt x="2925" y="1604"/>
                    </a:lnTo>
                    <a:lnTo>
                      <a:pt x="2925" y="1510"/>
                    </a:lnTo>
                    <a:lnTo>
                      <a:pt x="2737" y="1698"/>
                    </a:lnTo>
                    <a:lnTo>
                      <a:pt x="2642" y="1698"/>
                    </a:lnTo>
                    <a:lnTo>
                      <a:pt x="2642" y="1604"/>
                    </a:lnTo>
                    <a:lnTo>
                      <a:pt x="2642" y="1510"/>
                    </a:lnTo>
                    <a:lnTo>
                      <a:pt x="2642" y="1415"/>
                    </a:lnTo>
                    <a:lnTo>
                      <a:pt x="2454" y="1604"/>
                    </a:lnTo>
                    <a:lnTo>
                      <a:pt x="2454" y="1698"/>
                    </a:lnTo>
                    <a:lnTo>
                      <a:pt x="2265" y="1887"/>
                    </a:lnTo>
                    <a:lnTo>
                      <a:pt x="2265" y="1604"/>
                    </a:lnTo>
                    <a:lnTo>
                      <a:pt x="2171" y="1415"/>
                    </a:lnTo>
                    <a:lnTo>
                      <a:pt x="1605" y="944"/>
                    </a:lnTo>
                    <a:lnTo>
                      <a:pt x="1227" y="755"/>
                    </a:lnTo>
                    <a:lnTo>
                      <a:pt x="1039" y="472"/>
                    </a:lnTo>
                    <a:lnTo>
                      <a:pt x="850" y="283"/>
                    </a:lnTo>
                    <a:lnTo>
                      <a:pt x="944" y="0"/>
                    </a:lnTo>
                    <a:close/>
                    <a:moveTo>
                      <a:pt x="2252" y="7965"/>
                    </a:moveTo>
                    <a:lnTo>
                      <a:pt x="850" y="8491"/>
                    </a:lnTo>
                    <a:lnTo>
                      <a:pt x="756" y="8491"/>
                    </a:lnTo>
                    <a:lnTo>
                      <a:pt x="756" y="8774"/>
                    </a:lnTo>
                    <a:lnTo>
                      <a:pt x="944" y="8868"/>
                    </a:lnTo>
                    <a:lnTo>
                      <a:pt x="1133" y="8868"/>
                    </a:lnTo>
                    <a:lnTo>
                      <a:pt x="1605" y="8774"/>
                    </a:lnTo>
                    <a:lnTo>
                      <a:pt x="1793" y="8679"/>
                    </a:lnTo>
                    <a:lnTo>
                      <a:pt x="2076" y="8491"/>
                    </a:lnTo>
                    <a:lnTo>
                      <a:pt x="2171" y="8208"/>
                    </a:lnTo>
                    <a:lnTo>
                      <a:pt x="2252" y="7965"/>
                    </a:lnTo>
                    <a:close/>
                  </a:path>
                </a:pathLst>
              </a:custGeom>
              <a:solidFill>
                <a:srgbClr val="73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D97DF93-DB68-F0A3-D577-F5C190848005}"/>
                </a:ext>
              </a:extLst>
            </p:cNvPr>
            <p:cNvSpPr txBox="1"/>
            <p:nvPr/>
          </p:nvSpPr>
          <p:spPr>
            <a:xfrm>
              <a:off x="3569110" y="3519948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_tradnl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A72C6CF-A3E5-F5E0-D6DB-7CD175C25F9E}"/>
              </a:ext>
            </a:extLst>
          </p:cNvPr>
          <p:cNvGrpSpPr/>
          <p:nvPr/>
        </p:nvGrpSpPr>
        <p:grpSpPr>
          <a:xfrm>
            <a:off x="478266" y="3820566"/>
            <a:ext cx="2107405" cy="810896"/>
            <a:chOff x="271330" y="3820566"/>
            <a:chExt cx="2107405" cy="810896"/>
          </a:xfrm>
        </p:grpSpPr>
        <p:sp>
          <p:nvSpPr>
            <p:cNvPr id="5" name="Shape 288">
              <a:extLst>
                <a:ext uri="{FF2B5EF4-FFF2-40B4-BE49-F238E27FC236}">
                  <a16:creationId xmlns:a16="http://schemas.microsoft.com/office/drawing/2014/main" id="{86320E17-4FCE-312E-0048-70A81BDF9883}"/>
                </a:ext>
              </a:extLst>
            </p:cNvPr>
            <p:cNvSpPr/>
            <p:nvPr/>
          </p:nvSpPr>
          <p:spPr>
            <a:xfrm>
              <a:off x="1086319" y="3820566"/>
              <a:ext cx="496243" cy="810896"/>
            </a:xfrm>
            <a:custGeom>
              <a:avLst/>
              <a:gdLst/>
              <a:ahLst/>
              <a:cxnLst/>
              <a:rect l="0" t="0" r="0" b="0"/>
              <a:pathLst>
                <a:path w="17107" h="21949" extrusionOk="0">
                  <a:moveTo>
                    <a:pt x="9198" y="1679"/>
                  </a:moveTo>
                  <a:lnTo>
                    <a:pt x="9198" y="1947"/>
                  </a:lnTo>
                  <a:lnTo>
                    <a:pt x="9247" y="2190"/>
                  </a:lnTo>
                  <a:lnTo>
                    <a:pt x="9296" y="2385"/>
                  </a:lnTo>
                  <a:lnTo>
                    <a:pt x="9344" y="2482"/>
                  </a:lnTo>
                  <a:lnTo>
                    <a:pt x="9417" y="2531"/>
                  </a:lnTo>
                  <a:lnTo>
                    <a:pt x="9515" y="2604"/>
                  </a:lnTo>
                  <a:lnTo>
                    <a:pt x="9612" y="2604"/>
                  </a:lnTo>
                  <a:lnTo>
                    <a:pt x="9709" y="2580"/>
                  </a:lnTo>
                  <a:lnTo>
                    <a:pt x="9758" y="2531"/>
                  </a:lnTo>
                  <a:lnTo>
                    <a:pt x="9782" y="2482"/>
                  </a:lnTo>
                  <a:lnTo>
                    <a:pt x="9831" y="2385"/>
                  </a:lnTo>
                  <a:lnTo>
                    <a:pt x="9855" y="2263"/>
                  </a:lnTo>
                  <a:lnTo>
                    <a:pt x="9831" y="2409"/>
                  </a:lnTo>
                  <a:lnTo>
                    <a:pt x="9806" y="2555"/>
                  </a:lnTo>
                  <a:lnTo>
                    <a:pt x="9758" y="2677"/>
                  </a:lnTo>
                  <a:lnTo>
                    <a:pt x="9661" y="2799"/>
                  </a:lnTo>
                  <a:lnTo>
                    <a:pt x="9563" y="2847"/>
                  </a:lnTo>
                  <a:lnTo>
                    <a:pt x="9466" y="2872"/>
                  </a:lnTo>
                  <a:lnTo>
                    <a:pt x="9320" y="2847"/>
                  </a:lnTo>
                  <a:lnTo>
                    <a:pt x="9198" y="2774"/>
                  </a:lnTo>
                  <a:lnTo>
                    <a:pt x="9077" y="2701"/>
                  </a:lnTo>
                  <a:lnTo>
                    <a:pt x="8979" y="2628"/>
                  </a:lnTo>
                  <a:lnTo>
                    <a:pt x="8906" y="2531"/>
                  </a:lnTo>
                  <a:lnTo>
                    <a:pt x="8858" y="2434"/>
                  </a:lnTo>
                  <a:lnTo>
                    <a:pt x="8809" y="2312"/>
                  </a:lnTo>
                  <a:lnTo>
                    <a:pt x="8809" y="2190"/>
                  </a:lnTo>
                  <a:lnTo>
                    <a:pt x="8833" y="2093"/>
                  </a:lnTo>
                  <a:lnTo>
                    <a:pt x="8858" y="1971"/>
                  </a:lnTo>
                  <a:lnTo>
                    <a:pt x="8931" y="1898"/>
                  </a:lnTo>
                  <a:lnTo>
                    <a:pt x="9004" y="1801"/>
                  </a:lnTo>
                  <a:lnTo>
                    <a:pt x="9101" y="1728"/>
                  </a:lnTo>
                  <a:lnTo>
                    <a:pt x="9198" y="1679"/>
                  </a:lnTo>
                  <a:close/>
                  <a:moveTo>
                    <a:pt x="12483" y="1850"/>
                  </a:moveTo>
                  <a:lnTo>
                    <a:pt x="12507" y="2142"/>
                  </a:lnTo>
                  <a:lnTo>
                    <a:pt x="12556" y="2288"/>
                  </a:lnTo>
                  <a:lnTo>
                    <a:pt x="12605" y="2409"/>
                  </a:lnTo>
                  <a:lnTo>
                    <a:pt x="12629" y="2434"/>
                  </a:lnTo>
                  <a:lnTo>
                    <a:pt x="12653" y="2482"/>
                  </a:lnTo>
                  <a:lnTo>
                    <a:pt x="12751" y="2482"/>
                  </a:lnTo>
                  <a:lnTo>
                    <a:pt x="12848" y="2458"/>
                  </a:lnTo>
                  <a:lnTo>
                    <a:pt x="12921" y="2409"/>
                  </a:lnTo>
                  <a:lnTo>
                    <a:pt x="12970" y="2288"/>
                  </a:lnTo>
                  <a:lnTo>
                    <a:pt x="13018" y="2190"/>
                  </a:lnTo>
                  <a:lnTo>
                    <a:pt x="13043" y="2069"/>
                  </a:lnTo>
                  <a:lnTo>
                    <a:pt x="13043" y="1947"/>
                  </a:lnTo>
                  <a:lnTo>
                    <a:pt x="13140" y="1971"/>
                  </a:lnTo>
                  <a:lnTo>
                    <a:pt x="13213" y="2020"/>
                  </a:lnTo>
                  <a:lnTo>
                    <a:pt x="13286" y="2093"/>
                  </a:lnTo>
                  <a:lnTo>
                    <a:pt x="13359" y="2190"/>
                  </a:lnTo>
                  <a:lnTo>
                    <a:pt x="13432" y="2312"/>
                  </a:lnTo>
                  <a:lnTo>
                    <a:pt x="13456" y="2434"/>
                  </a:lnTo>
                  <a:lnTo>
                    <a:pt x="13432" y="2580"/>
                  </a:lnTo>
                  <a:lnTo>
                    <a:pt x="13408" y="2628"/>
                  </a:lnTo>
                  <a:lnTo>
                    <a:pt x="13383" y="2701"/>
                  </a:lnTo>
                  <a:lnTo>
                    <a:pt x="13286" y="2774"/>
                  </a:lnTo>
                  <a:lnTo>
                    <a:pt x="13164" y="2847"/>
                  </a:lnTo>
                  <a:lnTo>
                    <a:pt x="13043" y="2872"/>
                  </a:lnTo>
                  <a:lnTo>
                    <a:pt x="12921" y="2896"/>
                  </a:lnTo>
                  <a:lnTo>
                    <a:pt x="12629" y="2896"/>
                  </a:lnTo>
                  <a:lnTo>
                    <a:pt x="12386" y="2872"/>
                  </a:lnTo>
                  <a:lnTo>
                    <a:pt x="12264" y="2799"/>
                  </a:lnTo>
                  <a:lnTo>
                    <a:pt x="12167" y="2726"/>
                  </a:lnTo>
                  <a:lnTo>
                    <a:pt x="12094" y="2628"/>
                  </a:lnTo>
                  <a:lnTo>
                    <a:pt x="12069" y="2507"/>
                  </a:lnTo>
                  <a:lnTo>
                    <a:pt x="12094" y="2385"/>
                  </a:lnTo>
                  <a:lnTo>
                    <a:pt x="12118" y="2263"/>
                  </a:lnTo>
                  <a:lnTo>
                    <a:pt x="12167" y="2166"/>
                  </a:lnTo>
                  <a:lnTo>
                    <a:pt x="12240" y="2044"/>
                  </a:lnTo>
                  <a:lnTo>
                    <a:pt x="12361" y="1923"/>
                  </a:lnTo>
                  <a:lnTo>
                    <a:pt x="12483" y="1850"/>
                  </a:lnTo>
                  <a:close/>
                  <a:moveTo>
                    <a:pt x="5865" y="1825"/>
                  </a:moveTo>
                  <a:lnTo>
                    <a:pt x="5840" y="1874"/>
                  </a:lnTo>
                  <a:lnTo>
                    <a:pt x="5840" y="2069"/>
                  </a:lnTo>
                  <a:lnTo>
                    <a:pt x="5840" y="2288"/>
                  </a:lnTo>
                  <a:lnTo>
                    <a:pt x="5865" y="2385"/>
                  </a:lnTo>
                  <a:lnTo>
                    <a:pt x="5889" y="2482"/>
                  </a:lnTo>
                  <a:lnTo>
                    <a:pt x="5938" y="2580"/>
                  </a:lnTo>
                  <a:lnTo>
                    <a:pt x="6011" y="2628"/>
                  </a:lnTo>
                  <a:lnTo>
                    <a:pt x="6132" y="2677"/>
                  </a:lnTo>
                  <a:lnTo>
                    <a:pt x="6230" y="2653"/>
                  </a:lnTo>
                  <a:lnTo>
                    <a:pt x="6327" y="2604"/>
                  </a:lnTo>
                  <a:lnTo>
                    <a:pt x="6376" y="2531"/>
                  </a:lnTo>
                  <a:lnTo>
                    <a:pt x="6400" y="2531"/>
                  </a:lnTo>
                  <a:lnTo>
                    <a:pt x="6424" y="2409"/>
                  </a:lnTo>
                  <a:lnTo>
                    <a:pt x="6449" y="2288"/>
                  </a:lnTo>
                  <a:lnTo>
                    <a:pt x="6449" y="1996"/>
                  </a:lnTo>
                  <a:lnTo>
                    <a:pt x="6522" y="2020"/>
                  </a:lnTo>
                  <a:lnTo>
                    <a:pt x="6595" y="2117"/>
                  </a:lnTo>
                  <a:lnTo>
                    <a:pt x="6643" y="2215"/>
                  </a:lnTo>
                  <a:lnTo>
                    <a:pt x="6643" y="2312"/>
                  </a:lnTo>
                  <a:lnTo>
                    <a:pt x="6643" y="2531"/>
                  </a:lnTo>
                  <a:lnTo>
                    <a:pt x="6595" y="2677"/>
                  </a:lnTo>
                  <a:lnTo>
                    <a:pt x="6522" y="2774"/>
                  </a:lnTo>
                  <a:lnTo>
                    <a:pt x="6424" y="2872"/>
                  </a:lnTo>
                  <a:lnTo>
                    <a:pt x="6303" y="2920"/>
                  </a:lnTo>
                  <a:lnTo>
                    <a:pt x="6181" y="2969"/>
                  </a:lnTo>
                  <a:lnTo>
                    <a:pt x="6059" y="2993"/>
                  </a:lnTo>
                  <a:lnTo>
                    <a:pt x="5913" y="2993"/>
                  </a:lnTo>
                  <a:lnTo>
                    <a:pt x="5792" y="2969"/>
                  </a:lnTo>
                  <a:lnTo>
                    <a:pt x="5646" y="2896"/>
                  </a:lnTo>
                  <a:lnTo>
                    <a:pt x="5548" y="2799"/>
                  </a:lnTo>
                  <a:lnTo>
                    <a:pt x="5475" y="2701"/>
                  </a:lnTo>
                  <a:lnTo>
                    <a:pt x="5427" y="2580"/>
                  </a:lnTo>
                  <a:lnTo>
                    <a:pt x="5427" y="2458"/>
                  </a:lnTo>
                  <a:lnTo>
                    <a:pt x="5451" y="2312"/>
                  </a:lnTo>
                  <a:lnTo>
                    <a:pt x="5475" y="2190"/>
                  </a:lnTo>
                  <a:lnTo>
                    <a:pt x="5548" y="2069"/>
                  </a:lnTo>
                  <a:lnTo>
                    <a:pt x="5694" y="1923"/>
                  </a:lnTo>
                  <a:lnTo>
                    <a:pt x="5865" y="1825"/>
                  </a:lnTo>
                  <a:close/>
                  <a:moveTo>
                    <a:pt x="2531" y="1825"/>
                  </a:moveTo>
                  <a:lnTo>
                    <a:pt x="2580" y="2288"/>
                  </a:lnTo>
                  <a:lnTo>
                    <a:pt x="2604" y="2385"/>
                  </a:lnTo>
                  <a:lnTo>
                    <a:pt x="2653" y="2458"/>
                  </a:lnTo>
                  <a:lnTo>
                    <a:pt x="2750" y="2507"/>
                  </a:lnTo>
                  <a:lnTo>
                    <a:pt x="2847" y="2531"/>
                  </a:lnTo>
                  <a:lnTo>
                    <a:pt x="2945" y="2507"/>
                  </a:lnTo>
                  <a:lnTo>
                    <a:pt x="3018" y="2458"/>
                  </a:lnTo>
                  <a:lnTo>
                    <a:pt x="3066" y="2385"/>
                  </a:lnTo>
                  <a:lnTo>
                    <a:pt x="3091" y="2288"/>
                  </a:lnTo>
                  <a:lnTo>
                    <a:pt x="3066" y="1947"/>
                  </a:lnTo>
                  <a:lnTo>
                    <a:pt x="3115" y="1996"/>
                  </a:lnTo>
                  <a:lnTo>
                    <a:pt x="3188" y="2044"/>
                  </a:lnTo>
                  <a:lnTo>
                    <a:pt x="3212" y="2117"/>
                  </a:lnTo>
                  <a:lnTo>
                    <a:pt x="3237" y="2166"/>
                  </a:lnTo>
                  <a:lnTo>
                    <a:pt x="3237" y="2336"/>
                  </a:lnTo>
                  <a:lnTo>
                    <a:pt x="3212" y="2507"/>
                  </a:lnTo>
                  <a:lnTo>
                    <a:pt x="3139" y="2677"/>
                  </a:lnTo>
                  <a:lnTo>
                    <a:pt x="3042" y="2823"/>
                  </a:lnTo>
                  <a:lnTo>
                    <a:pt x="2920" y="2945"/>
                  </a:lnTo>
                  <a:lnTo>
                    <a:pt x="2774" y="3018"/>
                  </a:lnTo>
                  <a:lnTo>
                    <a:pt x="2653" y="3066"/>
                  </a:lnTo>
                  <a:lnTo>
                    <a:pt x="2531" y="3042"/>
                  </a:lnTo>
                  <a:lnTo>
                    <a:pt x="2409" y="3018"/>
                  </a:lnTo>
                  <a:lnTo>
                    <a:pt x="2312" y="2945"/>
                  </a:lnTo>
                  <a:lnTo>
                    <a:pt x="2215" y="2847"/>
                  </a:lnTo>
                  <a:lnTo>
                    <a:pt x="2142" y="2750"/>
                  </a:lnTo>
                  <a:lnTo>
                    <a:pt x="2093" y="2653"/>
                  </a:lnTo>
                  <a:lnTo>
                    <a:pt x="2044" y="2531"/>
                  </a:lnTo>
                  <a:lnTo>
                    <a:pt x="2044" y="2434"/>
                  </a:lnTo>
                  <a:lnTo>
                    <a:pt x="2044" y="2361"/>
                  </a:lnTo>
                  <a:lnTo>
                    <a:pt x="2117" y="2215"/>
                  </a:lnTo>
                  <a:lnTo>
                    <a:pt x="2190" y="2069"/>
                  </a:lnTo>
                  <a:lnTo>
                    <a:pt x="2312" y="1947"/>
                  </a:lnTo>
                  <a:lnTo>
                    <a:pt x="2409" y="1874"/>
                  </a:lnTo>
                  <a:lnTo>
                    <a:pt x="2531" y="1825"/>
                  </a:lnTo>
                  <a:close/>
                  <a:moveTo>
                    <a:pt x="15598" y="3285"/>
                  </a:moveTo>
                  <a:lnTo>
                    <a:pt x="15768" y="3310"/>
                  </a:lnTo>
                  <a:lnTo>
                    <a:pt x="15598" y="3553"/>
                  </a:lnTo>
                  <a:lnTo>
                    <a:pt x="15598" y="3285"/>
                  </a:lnTo>
                  <a:close/>
                  <a:moveTo>
                    <a:pt x="16328" y="3310"/>
                  </a:moveTo>
                  <a:lnTo>
                    <a:pt x="16328" y="3577"/>
                  </a:lnTo>
                  <a:lnTo>
                    <a:pt x="16352" y="3869"/>
                  </a:lnTo>
                  <a:lnTo>
                    <a:pt x="16011" y="4234"/>
                  </a:lnTo>
                  <a:lnTo>
                    <a:pt x="15695" y="4623"/>
                  </a:lnTo>
                  <a:lnTo>
                    <a:pt x="15549" y="4794"/>
                  </a:lnTo>
                  <a:lnTo>
                    <a:pt x="15573" y="4526"/>
                  </a:lnTo>
                  <a:lnTo>
                    <a:pt x="15598" y="4404"/>
                  </a:lnTo>
                  <a:lnTo>
                    <a:pt x="15695" y="4161"/>
                  </a:lnTo>
                  <a:lnTo>
                    <a:pt x="15817" y="3918"/>
                  </a:lnTo>
                  <a:lnTo>
                    <a:pt x="15963" y="3626"/>
                  </a:lnTo>
                  <a:lnTo>
                    <a:pt x="16133" y="3310"/>
                  </a:lnTo>
                  <a:close/>
                  <a:moveTo>
                    <a:pt x="16425" y="4331"/>
                  </a:moveTo>
                  <a:lnTo>
                    <a:pt x="16547" y="4940"/>
                  </a:lnTo>
                  <a:lnTo>
                    <a:pt x="16425" y="4988"/>
                  </a:lnTo>
                  <a:lnTo>
                    <a:pt x="16328" y="5086"/>
                  </a:lnTo>
                  <a:lnTo>
                    <a:pt x="16133" y="5280"/>
                  </a:lnTo>
                  <a:lnTo>
                    <a:pt x="15938" y="5499"/>
                  </a:lnTo>
                  <a:lnTo>
                    <a:pt x="15817" y="5670"/>
                  </a:lnTo>
                  <a:lnTo>
                    <a:pt x="15549" y="5986"/>
                  </a:lnTo>
                  <a:lnTo>
                    <a:pt x="15549" y="5864"/>
                  </a:lnTo>
                  <a:lnTo>
                    <a:pt x="15598" y="5840"/>
                  </a:lnTo>
                  <a:lnTo>
                    <a:pt x="15646" y="5791"/>
                  </a:lnTo>
                  <a:lnTo>
                    <a:pt x="15671" y="5718"/>
                  </a:lnTo>
                  <a:lnTo>
                    <a:pt x="15671" y="5645"/>
                  </a:lnTo>
                  <a:lnTo>
                    <a:pt x="15671" y="5475"/>
                  </a:lnTo>
                  <a:lnTo>
                    <a:pt x="15719" y="5305"/>
                  </a:lnTo>
                  <a:lnTo>
                    <a:pt x="15792" y="5159"/>
                  </a:lnTo>
                  <a:lnTo>
                    <a:pt x="15890" y="4988"/>
                  </a:lnTo>
                  <a:lnTo>
                    <a:pt x="16133" y="4696"/>
                  </a:lnTo>
                  <a:lnTo>
                    <a:pt x="16352" y="4453"/>
                  </a:lnTo>
                  <a:lnTo>
                    <a:pt x="16425" y="4331"/>
                  </a:lnTo>
                  <a:close/>
                  <a:moveTo>
                    <a:pt x="16571" y="5280"/>
                  </a:moveTo>
                  <a:lnTo>
                    <a:pt x="16595" y="5621"/>
                  </a:lnTo>
                  <a:lnTo>
                    <a:pt x="16595" y="6010"/>
                  </a:lnTo>
                  <a:lnTo>
                    <a:pt x="16401" y="6108"/>
                  </a:lnTo>
                  <a:lnTo>
                    <a:pt x="16230" y="6254"/>
                  </a:lnTo>
                  <a:lnTo>
                    <a:pt x="15914" y="6546"/>
                  </a:lnTo>
                  <a:lnTo>
                    <a:pt x="15719" y="6740"/>
                  </a:lnTo>
                  <a:lnTo>
                    <a:pt x="15549" y="6959"/>
                  </a:lnTo>
                  <a:lnTo>
                    <a:pt x="15549" y="6765"/>
                  </a:lnTo>
                  <a:lnTo>
                    <a:pt x="15622" y="6619"/>
                  </a:lnTo>
                  <a:lnTo>
                    <a:pt x="15695" y="6497"/>
                  </a:lnTo>
                  <a:lnTo>
                    <a:pt x="15841" y="6229"/>
                  </a:lnTo>
                  <a:lnTo>
                    <a:pt x="16036" y="5962"/>
                  </a:lnTo>
                  <a:lnTo>
                    <a:pt x="16230" y="5670"/>
                  </a:lnTo>
                  <a:lnTo>
                    <a:pt x="16449" y="5402"/>
                  </a:lnTo>
                  <a:lnTo>
                    <a:pt x="16571" y="5280"/>
                  </a:lnTo>
                  <a:close/>
                  <a:moveTo>
                    <a:pt x="5743" y="6716"/>
                  </a:moveTo>
                  <a:lnTo>
                    <a:pt x="5694" y="6740"/>
                  </a:lnTo>
                  <a:lnTo>
                    <a:pt x="5621" y="6789"/>
                  </a:lnTo>
                  <a:lnTo>
                    <a:pt x="5475" y="6935"/>
                  </a:lnTo>
                  <a:lnTo>
                    <a:pt x="5305" y="7105"/>
                  </a:lnTo>
                  <a:lnTo>
                    <a:pt x="5086" y="7251"/>
                  </a:lnTo>
                  <a:lnTo>
                    <a:pt x="4867" y="7373"/>
                  </a:lnTo>
                  <a:lnTo>
                    <a:pt x="4745" y="7422"/>
                  </a:lnTo>
                  <a:lnTo>
                    <a:pt x="4648" y="7446"/>
                  </a:lnTo>
                  <a:lnTo>
                    <a:pt x="4429" y="7446"/>
                  </a:lnTo>
                  <a:lnTo>
                    <a:pt x="4332" y="7397"/>
                  </a:lnTo>
                  <a:lnTo>
                    <a:pt x="4259" y="7349"/>
                  </a:lnTo>
                  <a:lnTo>
                    <a:pt x="4186" y="7251"/>
                  </a:lnTo>
                  <a:lnTo>
                    <a:pt x="4113" y="7130"/>
                  </a:lnTo>
                  <a:lnTo>
                    <a:pt x="4064" y="7057"/>
                  </a:lnTo>
                  <a:lnTo>
                    <a:pt x="3991" y="7032"/>
                  </a:lnTo>
                  <a:lnTo>
                    <a:pt x="3894" y="7032"/>
                  </a:lnTo>
                  <a:lnTo>
                    <a:pt x="3821" y="7057"/>
                  </a:lnTo>
                  <a:lnTo>
                    <a:pt x="3553" y="7227"/>
                  </a:lnTo>
                  <a:lnTo>
                    <a:pt x="3358" y="7324"/>
                  </a:lnTo>
                  <a:lnTo>
                    <a:pt x="3188" y="7422"/>
                  </a:lnTo>
                  <a:lnTo>
                    <a:pt x="3042" y="7470"/>
                  </a:lnTo>
                  <a:lnTo>
                    <a:pt x="2969" y="7470"/>
                  </a:lnTo>
                  <a:lnTo>
                    <a:pt x="2896" y="7446"/>
                  </a:lnTo>
                  <a:lnTo>
                    <a:pt x="2847" y="7422"/>
                  </a:lnTo>
                  <a:lnTo>
                    <a:pt x="2823" y="7349"/>
                  </a:lnTo>
                  <a:lnTo>
                    <a:pt x="2799" y="7276"/>
                  </a:lnTo>
                  <a:lnTo>
                    <a:pt x="2799" y="7178"/>
                  </a:lnTo>
                  <a:lnTo>
                    <a:pt x="2799" y="7130"/>
                  </a:lnTo>
                  <a:lnTo>
                    <a:pt x="2774" y="7105"/>
                  </a:lnTo>
                  <a:lnTo>
                    <a:pt x="2726" y="7081"/>
                  </a:lnTo>
                  <a:lnTo>
                    <a:pt x="2653" y="7081"/>
                  </a:lnTo>
                  <a:lnTo>
                    <a:pt x="2604" y="7154"/>
                  </a:lnTo>
                  <a:lnTo>
                    <a:pt x="2555" y="7373"/>
                  </a:lnTo>
                  <a:lnTo>
                    <a:pt x="2531" y="7470"/>
                  </a:lnTo>
                  <a:lnTo>
                    <a:pt x="2531" y="7568"/>
                  </a:lnTo>
                  <a:lnTo>
                    <a:pt x="2555" y="7665"/>
                  </a:lnTo>
                  <a:lnTo>
                    <a:pt x="2628" y="7762"/>
                  </a:lnTo>
                  <a:lnTo>
                    <a:pt x="2701" y="7811"/>
                  </a:lnTo>
                  <a:lnTo>
                    <a:pt x="2823" y="7860"/>
                  </a:lnTo>
                  <a:lnTo>
                    <a:pt x="2945" y="7884"/>
                  </a:lnTo>
                  <a:lnTo>
                    <a:pt x="3091" y="7860"/>
                  </a:lnTo>
                  <a:lnTo>
                    <a:pt x="3212" y="7835"/>
                  </a:lnTo>
                  <a:lnTo>
                    <a:pt x="3358" y="7787"/>
                  </a:lnTo>
                  <a:lnTo>
                    <a:pt x="3602" y="7665"/>
                  </a:lnTo>
                  <a:lnTo>
                    <a:pt x="3845" y="7519"/>
                  </a:lnTo>
                  <a:lnTo>
                    <a:pt x="3942" y="7641"/>
                  </a:lnTo>
                  <a:lnTo>
                    <a:pt x="4040" y="7714"/>
                  </a:lnTo>
                  <a:lnTo>
                    <a:pt x="4137" y="7787"/>
                  </a:lnTo>
                  <a:lnTo>
                    <a:pt x="4259" y="7835"/>
                  </a:lnTo>
                  <a:lnTo>
                    <a:pt x="4356" y="7860"/>
                  </a:lnTo>
                  <a:lnTo>
                    <a:pt x="4478" y="7860"/>
                  </a:lnTo>
                  <a:lnTo>
                    <a:pt x="4745" y="7835"/>
                  </a:lnTo>
                  <a:lnTo>
                    <a:pt x="4989" y="7762"/>
                  </a:lnTo>
                  <a:lnTo>
                    <a:pt x="5232" y="7641"/>
                  </a:lnTo>
                  <a:lnTo>
                    <a:pt x="5475" y="7495"/>
                  </a:lnTo>
                  <a:lnTo>
                    <a:pt x="5694" y="7324"/>
                  </a:lnTo>
                  <a:lnTo>
                    <a:pt x="5816" y="7470"/>
                  </a:lnTo>
                  <a:lnTo>
                    <a:pt x="5962" y="7592"/>
                  </a:lnTo>
                  <a:lnTo>
                    <a:pt x="6132" y="7665"/>
                  </a:lnTo>
                  <a:lnTo>
                    <a:pt x="6327" y="7738"/>
                  </a:lnTo>
                  <a:lnTo>
                    <a:pt x="6741" y="7738"/>
                  </a:lnTo>
                  <a:lnTo>
                    <a:pt x="6862" y="7689"/>
                  </a:lnTo>
                  <a:lnTo>
                    <a:pt x="6984" y="7641"/>
                  </a:lnTo>
                  <a:lnTo>
                    <a:pt x="7106" y="7592"/>
                  </a:lnTo>
                  <a:lnTo>
                    <a:pt x="7300" y="7422"/>
                  </a:lnTo>
                  <a:lnTo>
                    <a:pt x="7422" y="7568"/>
                  </a:lnTo>
                  <a:lnTo>
                    <a:pt x="7592" y="7665"/>
                  </a:lnTo>
                  <a:lnTo>
                    <a:pt x="7787" y="7714"/>
                  </a:lnTo>
                  <a:lnTo>
                    <a:pt x="7982" y="7738"/>
                  </a:lnTo>
                  <a:lnTo>
                    <a:pt x="8201" y="7714"/>
                  </a:lnTo>
                  <a:lnTo>
                    <a:pt x="8395" y="7665"/>
                  </a:lnTo>
                  <a:lnTo>
                    <a:pt x="8590" y="7568"/>
                  </a:lnTo>
                  <a:lnTo>
                    <a:pt x="8785" y="7446"/>
                  </a:lnTo>
                  <a:lnTo>
                    <a:pt x="8931" y="7568"/>
                  </a:lnTo>
                  <a:lnTo>
                    <a:pt x="9101" y="7665"/>
                  </a:lnTo>
                  <a:lnTo>
                    <a:pt x="9271" y="7738"/>
                  </a:lnTo>
                  <a:lnTo>
                    <a:pt x="9466" y="7787"/>
                  </a:lnTo>
                  <a:lnTo>
                    <a:pt x="9636" y="7787"/>
                  </a:lnTo>
                  <a:lnTo>
                    <a:pt x="9806" y="7762"/>
                  </a:lnTo>
                  <a:lnTo>
                    <a:pt x="9977" y="7714"/>
                  </a:lnTo>
                  <a:lnTo>
                    <a:pt x="10098" y="7616"/>
                  </a:lnTo>
                  <a:lnTo>
                    <a:pt x="10196" y="7714"/>
                  </a:lnTo>
                  <a:lnTo>
                    <a:pt x="10293" y="7787"/>
                  </a:lnTo>
                  <a:lnTo>
                    <a:pt x="10415" y="7860"/>
                  </a:lnTo>
                  <a:lnTo>
                    <a:pt x="10536" y="7908"/>
                  </a:lnTo>
                  <a:lnTo>
                    <a:pt x="10658" y="7957"/>
                  </a:lnTo>
                  <a:lnTo>
                    <a:pt x="10780" y="7957"/>
                  </a:lnTo>
                  <a:lnTo>
                    <a:pt x="10901" y="7908"/>
                  </a:lnTo>
                  <a:lnTo>
                    <a:pt x="10999" y="7860"/>
                  </a:lnTo>
                  <a:lnTo>
                    <a:pt x="11120" y="7811"/>
                  </a:lnTo>
                  <a:lnTo>
                    <a:pt x="11193" y="7714"/>
                  </a:lnTo>
                  <a:lnTo>
                    <a:pt x="11364" y="7543"/>
                  </a:lnTo>
                  <a:lnTo>
                    <a:pt x="11607" y="7689"/>
                  </a:lnTo>
                  <a:lnTo>
                    <a:pt x="11729" y="7762"/>
                  </a:lnTo>
                  <a:lnTo>
                    <a:pt x="11850" y="7811"/>
                  </a:lnTo>
                  <a:lnTo>
                    <a:pt x="11972" y="7835"/>
                  </a:lnTo>
                  <a:lnTo>
                    <a:pt x="12094" y="7835"/>
                  </a:lnTo>
                  <a:lnTo>
                    <a:pt x="12191" y="7811"/>
                  </a:lnTo>
                  <a:lnTo>
                    <a:pt x="12288" y="7738"/>
                  </a:lnTo>
                  <a:lnTo>
                    <a:pt x="12410" y="7835"/>
                  </a:lnTo>
                  <a:lnTo>
                    <a:pt x="12556" y="7884"/>
                  </a:lnTo>
                  <a:lnTo>
                    <a:pt x="12726" y="7908"/>
                  </a:lnTo>
                  <a:lnTo>
                    <a:pt x="12872" y="7884"/>
                  </a:lnTo>
                  <a:lnTo>
                    <a:pt x="13018" y="7860"/>
                  </a:lnTo>
                  <a:lnTo>
                    <a:pt x="13164" y="7762"/>
                  </a:lnTo>
                  <a:lnTo>
                    <a:pt x="13262" y="7665"/>
                  </a:lnTo>
                  <a:lnTo>
                    <a:pt x="13335" y="7519"/>
                  </a:lnTo>
                  <a:lnTo>
                    <a:pt x="13335" y="7470"/>
                  </a:lnTo>
                  <a:lnTo>
                    <a:pt x="13335" y="7446"/>
                  </a:lnTo>
                  <a:lnTo>
                    <a:pt x="13286" y="7422"/>
                  </a:lnTo>
                  <a:lnTo>
                    <a:pt x="13262" y="7422"/>
                  </a:lnTo>
                  <a:lnTo>
                    <a:pt x="13043" y="7470"/>
                  </a:lnTo>
                  <a:lnTo>
                    <a:pt x="12775" y="7543"/>
                  </a:lnTo>
                  <a:lnTo>
                    <a:pt x="12653" y="7543"/>
                  </a:lnTo>
                  <a:lnTo>
                    <a:pt x="12532" y="7519"/>
                  </a:lnTo>
                  <a:lnTo>
                    <a:pt x="12459" y="7470"/>
                  </a:lnTo>
                  <a:lnTo>
                    <a:pt x="12434" y="7422"/>
                  </a:lnTo>
                  <a:lnTo>
                    <a:pt x="12410" y="7373"/>
                  </a:lnTo>
                  <a:lnTo>
                    <a:pt x="12386" y="7300"/>
                  </a:lnTo>
                  <a:lnTo>
                    <a:pt x="12337" y="7251"/>
                  </a:lnTo>
                  <a:lnTo>
                    <a:pt x="12288" y="7203"/>
                  </a:lnTo>
                  <a:lnTo>
                    <a:pt x="12167" y="7203"/>
                  </a:lnTo>
                  <a:lnTo>
                    <a:pt x="12118" y="7251"/>
                  </a:lnTo>
                  <a:lnTo>
                    <a:pt x="12094" y="7300"/>
                  </a:lnTo>
                  <a:lnTo>
                    <a:pt x="12069" y="7373"/>
                  </a:lnTo>
                  <a:lnTo>
                    <a:pt x="12069" y="7422"/>
                  </a:lnTo>
                  <a:lnTo>
                    <a:pt x="12045" y="7470"/>
                  </a:lnTo>
                  <a:lnTo>
                    <a:pt x="12021" y="7495"/>
                  </a:lnTo>
                  <a:lnTo>
                    <a:pt x="11899" y="7495"/>
                  </a:lnTo>
                  <a:lnTo>
                    <a:pt x="11777" y="7446"/>
                  </a:lnTo>
                  <a:lnTo>
                    <a:pt x="11583" y="7300"/>
                  </a:lnTo>
                  <a:lnTo>
                    <a:pt x="11461" y="7178"/>
                  </a:lnTo>
                  <a:lnTo>
                    <a:pt x="11388" y="7154"/>
                  </a:lnTo>
                  <a:lnTo>
                    <a:pt x="11339" y="7130"/>
                  </a:lnTo>
                  <a:lnTo>
                    <a:pt x="11266" y="7154"/>
                  </a:lnTo>
                  <a:lnTo>
                    <a:pt x="11218" y="7178"/>
                  </a:lnTo>
                  <a:lnTo>
                    <a:pt x="11047" y="7397"/>
                  </a:lnTo>
                  <a:lnTo>
                    <a:pt x="10926" y="7495"/>
                  </a:lnTo>
                  <a:lnTo>
                    <a:pt x="10804" y="7543"/>
                  </a:lnTo>
                  <a:lnTo>
                    <a:pt x="10707" y="7568"/>
                  </a:lnTo>
                  <a:lnTo>
                    <a:pt x="10609" y="7568"/>
                  </a:lnTo>
                  <a:lnTo>
                    <a:pt x="10536" y="7519"/>
                  </a:lnTo>
                  <a:lnTo>
                    <a:pt x="10463" y="7422"/>
                  </a:lnTo>
                  <a:lnTo>
                    <a:pt x="10390" y="7324"/>
                  </a:lnTo>
                  <a:lnTo>
                    <a:pt x="10342" y="7178"/>
                  </a:lnTo>
                  <a:lnTo>
                    <a:pt x="10342" y="7105"/>
                  </a:lnTo>
                  <a:lnTo>
                    <a:pt x="10293" y="7032"/>
                  </a:lnTo>
                  <a:lnTo>
                    <a:pt x="10244" y="7008"/>
                  </a:lnTo>
                  <a:lnTo>
                    <a:pt x="10196" y="6984"/>
                  </a:lnTo>
                  <a:lnTo>
                    <a:pt x="10123" y="6984"/>
                  </a:lnTo>
                  <a:lnTo>
                    <a:pt x="10074" y="7008"/>
                  </a:lnTo>
                  <a:lnTo>
                    <a:pt x="10025" y="7057"/>
                  </a:lnTo>
                  <a:lnTo>
                    <a:pt x="9977" y="7130"/>
                  </a:lnTo>
                  <a:lnTo>
                    <a:pt x="9952" y="7227"/>
                  </a:lnTo>
                  <a:lnTo>
                    <a:pt x="9904" y="7300"/>
                  </a:lnTo>
                  <a:lnTo>
                    <a:pt x="9831" y="7349"/>
                  </a:lnTo>
                  <a:lnTo>
                    <a:pt x="9782" y="7397"/>
                  </a:lnTo>
                  <a:lnTo>
                    <a:pt x="9709" y="7422"/>
                  </a:lnTo>
                  <a:lnTo>
                    <a:pt x="9636" y="7422"/>
                  </a:lnTo>
                  <a:lnTo>
                    <a:pt x="9466" y="7397"/>
                  </a:lnTo>
                  <a:lnTo>
                    <a:pt x="9320" y="7349"/>
                  </a:lnTo>
                  <a:lnTo>
                    <a:pt x="9174" y="7251"/>
                  </a:lnTo>
                  <a:lnTo>
                    <a:pt x="9028" y="7154"/>
                  </a:lnTo>
                  <a:lnTo>
                    <a:pt x="8906" y="7032"/>
                  </a:lnTo>
                  <a:lnTo>
                    <a:pt x="8858" y="6984"/>
                  </a:lnTo>
                  <a:lnTo>
                    <a:pt x="8687" y="6984"/>
                  </a:lnTo>
                  <a:lnTo>
                    <a:pt x="8639" y="7032"/>
                  </a:lnTo>
                  <a:lnTo>
                    <a:pt x="8517" y="7130"/>
                  </a:lnTo>
                  <a:lnTo>
                    <a:pt x="8371" y="7227"/>
                  </a:lnTo>
                  <a:lnTo>
                    <a:pt x="8201" y="7300"/>
                  </a:lnTo>
                  <a:lnTo>
                    <a:pt x="8030" y="7349"/>
                  </a:lnTo>
                  <a:lnTo>
                    <a:pt x="7860" y="7349"/>
                  </a:lnTo>
                  <a:lnTo>
                    <a:pt x="7787" y="7324"/>
                  </a:lnTo>
                  <a:lnTo>
                    <a:pt x="7738" y="7300"/>
                  </a:lnTo>
                  <a:lnTo>
                    <a:pt x="7665" y="7251"/>
                  </a:lnTo>
                  <a:lnTo>
                    <a:pt x="7641" y="7178"/>
                  </a:lnTo>
                  <a:lnTo>
                    <a:pt x="7592" y="7105"/>
                  </a:lnTo>
                  <a:lnTo>
                    <a:pt x="7592" y="7008"/>
                  </a:lnTo>
                  <a:lnTo>
                    <a:pt x="7568" y="6935"/>
                  </a:lnTo>
                  <a:lnTo>
                    <a:pt x="7544" y="6886"/>
                  </a:lnTo>
                  <a:lnTo>
                    <a:pt x="7495" y="6838"/>
                  </a:lnTo>
                  <a:lnTo>
                    <a:pt x="7446" y="6813"/>
                  </a:lnTo>
                  <a:lnTo>
                    <a:pt x="7398" y="6789"/>
                  </a:lnTo>
                  <a:lnTo>
                    <a:pt x="7325" y="6789"/>
                  </a:lnTo>
                  <a:lnTo>
                    <a:pt x="7276" y="6813"/>
                  </a:lnTo>
                  <a:lnTo>
                    <a:pt x="7227" y="6862"/>
                  </a:lnTo>
                  <a:lnTo>
                    <a:pt x="7057" y="7057"/>
                  </a:lnTo>
                  <a:lnTo>
                    <a:pt x="6960" y="7154"/>
                  </a:lnTo>
                  <a:lnTo>
                    <a:pt x="6862" y="7251"/>
                  </a:lnTo>
                  <a:lnTo>
                    <a:pt x="6741" y="7300"/>
                  </a:lnTo>
                  <a:lnTo>
                    <a:pt x="6619" y="7324"/>
                  </a:lnTo>
                  <a:lnTo>
                    <a:pt x="6473" y="7324"/>
                  </a:lnTo>
                  <a:lnTo>
                    <a:pt x="6351" y="7300"/>
                  </a:lnTo>
                  <a:lnTo>
                    <a:pt x="6230" y="7251"/>
                  </a:lnTo>
                  <a:lnTo>
                    <a:pt x="6108" y="7178"/>
                  </a:lnTo>
                  <a:lnTo>
                    <a:pt x="6035" y="7057"/>
                  </a:lnTo>
                  <a:lnTo>
                    <a:pt x="5986" y="6935"/>
                  </a:lnTo>
                  <a:lnTo>
                    <a:pt x="5986" y="6886"/>
                  </a:lnTo>
                  <a:lnTo>
                    <a:pt x="5962" y="6838"/>
                  </a:lnTo>
                  <a:lnTo>
                    <a:pt x="5913" y="6789"/>
                  </a:lnTo>
                  <a:lnTo>
                    <a:pt x="5865" y="6740"/>
                  </a:lnTo>
                  <a:lnTo>
                    <a:pt x="5792" y="6716"/>
                  </a:lnTo>
                  <a:close/>
                  <a:moveTo>
                    <a:pt x="16595" y="6302"/>
                  </a:moveTo>
                  <a:lnTo>
                    <a:pt x="16547" y="7081"/>
                  </a:lnTo>
                  <a:lnTo>
                    <a:pt x="16401" y="7203"/>
                  </a:lnTo>
                  <a:lnTo>
                    <a:pt x="16279" y="7349"/>
                  </a:lnTo>
                  <a:lnTo>
                    <a:pt x="16011" y="7665"/>
                  </a:lnTo>
                  <a:lnTo>
                    <a:pt x="15792" y="7908"/>
                  </a:lnTo>
                  <a:lnTo>
                    <a:pt x="15573" y="8200"/>
                  </a:lnTo>
                  <a:lnTo>
                    <a:pt x="15573" y="7689"/>
                  </a:lnTo>
                  <a:lnTo>
                    <a:pt x="15573" y="7665"/>
                  </a:lnTo>
                  <a:lnTo>
                    <a:pt x="15671" y="7470"/>
                  </a:lnTo>
                  <a:lnTo>
                    <a:pt x="15768" y="7276"/>
                  </a:lnTo>
                  <a:lnTo>
                    <a:pt x="16011" y="6935"/>
                  </a:lnTo>
                  <a:lnTo>
                    <a:pt x="16303" y="6619"/>
                  </a:lnTo>
                  <a:lnTo>
                    <a:pt x="16595" y="6302"/>
                  </a:lnTo>
                  <a:close/>
                  <a:moveTo>
                    <a:pt x="16547" y="7592"/>
                  </a:moveTo>
                  <a:lnTo>
                    <a:pt x="16522" y="8663"/>
                  </a:lnTo>
                  <a:lnTo>
                    <a:pt x="16425" y="8711"/>
                  </a:lnTo>
                  <a:lnTo>
                    <a:pt x="16328" y="8760"/>
                  </a:lnTo>
                  <a:lnTo>
                    <a:pt x="16157" y="8930"/>
                  </a:lnTo>
                  <a:lnTo>
                    <a:pt x="15841" y="9271"/>
                  </a:lnTo>
                  <a:lnTo>
                    <a:pt x="15719" y="9417"/>
                  </a:lnTo>
                  <a:lnTo>
                    <a:pt x="15573" y="9612"/>
                  </a:lnTo>
                  <a:lnTo>
                    <a:pt x="15573" y="8882"/>
                  </a:lnTo>
                  <a:lnTo>
                    <a:pt x="15671" y="8857"/>
                  </a:lnTo>
                  <a:lnTo>
                    <a:pt x="15744" y="8784"/>
                  </a:lnTo>
                  <a:lnTo>
                    <a:pt x="15890" y="8517"/>
                  </a:lnTo>
                  <a:lnTo>
                    <a:pt x="16060" y="8273"/>
                  </a:lnTo>
                  <a:lnTo>
                    <a:pt x="16401" y="7811"/>
                  </a:lnTo>
                  <a:lnTo>
                    <a:pt x="16547" y="7592"/>
                  </a:lnTo>
                  <a:close/>
                  <a:moveTo>
                    <a:pt x="9734" y="9149"/>
                  </a:moveTo>
                  <a:lnTo>
                    <a:pt x="9661" y="9174"/>
                  </a:lnTo>
                  <a:lnTo>
                    <a:pt x="9588" y="9198"/>
                  </a:lnTo>
                  <a:lnTo>
                    <a:pt x="9539" y="9247"/>
                  </a:lnTo>
                  <a:lnTo>
                    <a:pt x="9466" y="9368"/>
                  </a:lnTo>
                  <a:lnTo>
                    <a:pt x="9442" y="9490"/>
                  </a:lnTo>
                  <a:lnTo>
                    <a:pt x="9320" y="9587"/>
                  </a:lnTo>
                  <a:lnTo>
                    <a:pt x="9174" y="9660"/>
                  </a:lnTo>
                  <a:lnTo>
                    <a:pt x="9052" y="9685"/>
                  </a:lnTo>
                  <a:lnTo>
                    <a:pt x="8882" y="9685"/>
                  </a:lnTo>
                  <a:lnTo>
                    <a:pt x="8785" y="9660"/>
                  </a:lnTo>
                  <a:lnTo>
                    <a:pt x="8736" y="9636"/>
                  </a:lnTo>
                  <a:lnTo>
                    <a:pt x="8687" y="9587"/>
                  </a:lnTo>
                  <a:lnTo>
                    <a:pt x="8663" y="9539"/>
                  </a:lnTo>
                  <a:lnTo>
                    <a:pt x="8663" y="9441"/>
                  </a:lnTo>
                  <a:lnTo>
                    <a:pt x="8639" y="9368"/>
                  </a:lnTo>
                  <a:lnTo>
                    <a:pt x="8590" y="9320"/>
                  </a:lnTo>
                  <a:lnTo>
                    <a:pt x="8517" y="9295"/>
                  </a:lnTo>
                  <a:lnTo>
                    <a:pt x="8444" y="9271"/>
                  </a:lnTo>
                  <a:lnTo>
                    <a:pt x="8395" y="9295"/>
                  </a:lnTo>
                  <a:lnTo>
                    <a:pt x="8322" y="9344"/>
                  </a:lnTo>
                  <a:lnTo>
                    <a:pt x="8274" y="9417"/>
                  </a:lnTo>
                  <a:lnTo>
                    <a:pt x="8249" y="9466"/>
                  </a:lnTo>
                  <a:lnTo>
                    <a:pt x="8201" y="9514"/>
                  </a:lnTo>
                  <a:lnTo>
                    <a:pt x="8079" y="9587"/>
                  </a:lnTo>
                  <a:lnTo>
                    <a:pt x="7933" y="9612"/>
                  </a:lnTo>
                  <a:lnTo>
                    <a:pt x="7738" y="9636"/>
                  </a:lnTo>
                  <a:lnTo>
                    <a:pt x="7568" y="9636"/>
                  </a:lnTo>
                  <a:lnTo>
                    <a:pt x="7422" y="9587"/>
                  </a:lnTo>
                  <a:lnTo>
                    <a:pt x="7325" y="9514"/>
                  </a:lnTo>
                  <a:lnTo>
                    <a:pt x="7276" y="9466"/>
                  </a:lnTo>
                  <a:lnTo>
                    <a:pt x="7252" y="9417"/>
                  </a:lnTo>
                  <a:lnTo>
                    <a:pt x="7252" y="9344"/>
                  </a:lnTo>
                  <a:lnTo>
                    <a:pt x="7227" y="9295"/>
                  </a:lnTo>
                  <a:lnTo>
                    <a:pt x="7179" y="9247"/>
                  </a:lnTo>
                  <a:lnTo>
                    <a:pt x="7130" y="9222"/>
                  </a:lnTo>
                  <a:lnTo>
                    <a:pt x="7081" y="9198"/>
                  </a:lnTo>
                  <a:lnTo>
                    <a:pt x="7008" y="9198"/>
                  </a:lnTo>
                  <a:lnTo>
                    <a:pt x="6960" y="9222"/>
                  </a:lnTo>
                  <a:lnTo>
                    <a:pt x="6887" y="9247"/>
                  </a:lnTo>
                  <a:lnTo>
                    <a:pt x="6765" y="9417"/>
                  </a:lnTo>
                  <a:lnTo>
                    <a:pt x="6643" y="9563"/>
                  </a:lnTo>
                  <a:lnTo>
                    <a:pt x="6570" y="9636"/>
                  </a:lnTo>
                  <a:lnTo>
                    <a:pt x="6449" y="9685"/>
                  </a:lnTo>
                  <a:lnTo>
                    <a:pt x="6327" y="9733"/>
                  </a:lnTo>
                  <a:lnTo>
                    <a:pt x="6205" y="9758"/>
                  </a:lnTo>
                  <a:lnTo>
                    <a:pt x="6084" y="9758"/>
                  </a:lnTo>
                  <a:lnTo>
                    <a:pt x="6035" y="9733"/>
                  </a:lnTo>
                  <a:lnTo>
                    <a:pt x="5986" y="9709"/>
                  </a:lnTo>
                  <a:lnTo>
                    <a:pt x="5962" y="9660"/>
                  </a:lnTo>
                  <a:lnTo>
                    <a:pt x="5938" y="9612"/>
                  </a:lnTo>
                  <a:lnTo>
                    <a:pt x="5938" y="9514"/>
                  </a:lnTo>
                  <a:lnTo>
                    <a:pt x="5962" y="9441"/>
                  </a:lnTo>
                  <a:lnTo>
                    <a:pt x="5962" y="9344"/>
                  </a:lnTo>
                  <a:lnTo>
                    <a:pt x="5938" y="9271"/>
                  </a:lnTo>
                  <a:lnTo>
                    <a:pt x="5865" y="9198"/>
                  </a:lnTo>
                  <a:lnTo>
                    <a:pt x="5792" y="9174"/>
                  </a:lnTo>
                  <a:lnTo>
                    <a:pt x="5646" y="9174"/>
                  </a:lnTo>
                  <a:lnTo>
                    <a:pt x="5573" y="9247"/>
                  </a:lnTo>
                  <a:lnTo>
                    <a:pt x="5548" y="9320"/>
                  </a:lnTo>
                  <a:lnTo>
                    <a:pt x="5500" y="9417"/>
                  </a:lnTo>
                  <a:lnTo>
                    <a:pt x="5451" y="9490"/>
                  </a:lnTo>
                  <a:lnTo>
                    <a:pt x="5378" y="9587"/>
                  </a:lnTo>
                  <a:lnTo>
                    <a:pt x="5305" y="9636"/>
                  </a:lnTo>
                  <a:lnTo>
                    <a:pt x="5183" y="9685"/>
                  </a:lnTo>
                  <a:lnTo>
                    <a:pt x="5086" y="9733"/>
                  </a:lnTo>
                  <a:lnTo>
                    <a:pt x="4843" y="9782"/>
                  </a:lnTo>
                  <a:lnTo>
                    <a:pt x="4624" y="9782"/>
                  </a:lnTo>
                  <a:lnTo>
                    <a:pt x="4502" y="9733"/>
                  </a:lnTo>
                  <a:lnTo>
                    <a:pt x="4405" y="9709"/>
                  </a:lnTo>
                  <a:lnTo>
                    <a:pt x="4332" y="9636"/>
                  </a:lnTo>
                  <a:lnTo>
                    <a:pt x="4259" y="9587"/>
                  </a:lnTo>
                  <a:lnTo>
                    <a:pt x="4210" y="9490"/>
                  </a:lnTo>
                  <a:lnTo>
                    <a:pt x="4161" y="9393"/>
                  </a:lnTo>
                  <a:lnTo>
                    <a:pt x="4161" y="9344"/>
                  </a:lnTo>
                  <a:lnTo>
                    <a:pt x="4137" y="9295"/>
                  </a:lnTo>
                  <a:lnTo>
                    <a:pt x="4040" y="9247"/>
                  </a:lnTo>
                  <a:lnTo>
                    <a:pt x="3942" y="9222"/>
                  </a:lnTo>
                  <a:lnTo>
                    <a:pt x="3869" y="9247"/>
                  </a:lnTo>
                  <a:lnTo>
                    <a:pt x="3602" y="9417"/>
                  </a:lnTo>
                  <a:lnTo>
                    <a:pt x="3407" y="9539"/>
                  </a:lnTo>
                  <a:lnTo>
                    <a:pt x="3212" y="9660"/>
                  </a:lnTo>
                  <a:lnTo>
                    <a:pt x="3018" y="9733"/>
                  </a:lnTo>
                  <a:lnTo>
                    <a:pt x="2872" y="9733"/>
                  </a:lnTo>
                  <a:lnTo>
                    <a:pt x="2823" y="9709"/>
                  </a:lnTo>
                  <a:lnTo>
                    <a:pt x="2774" y="9660"/>
                  </a:lnTo>
                  <a:lnTo>
                    <a:pt x="2774" y="9587"/>
                  </a:lnTo>
                  <a:lnTo>
                    <a:pt x="2774" y="9490"/>
                  </a:lnTo>
                  <a:lnTo>
                    <a:pt x="2774" y="9417"/>
                  </a:lnTo>
                  <a:lnTo>
                    <a:pt x="2750" y="9368"/>
                  </a:lnTo>
                  <a:lnTo>
                    <a:pt x="2726" y="9344"/>
                  </a:lnTo>
                  <a:lnTo>
                    <a:pt x="2677" y="9320"/>
                  </a:lnTo>
                  <a:lnTo>
                    <a:pt x="2653" y="9295"/>
                  </a:lnTo>
                  <a:lnTo>
                    <a:pt x="2604" y="9320"/>
                  </a:lnTo>
                  <a:lnTo>
                    <a:pt x="2555" y="9320"/>
                  </a:lnTo>
                  <a:lnTo>
                    <a:pt x="2507" y="9368"/>
                  </a:lnTo>
                  <a:lnTo>
                    <a:pt x="2458" y="9490"/>
                  </a:lnTo>
                  <a:lnTo>
                    <a:pt x="2434" y="9612"/>
                  </a:lnTo>
                  <a:lnTo>
                    <a:pt x="2434" y="9733"/>
                  </a:lnTo>
                  <a:lnTo>
                    <a:pt x="2458" y="9831"/>
                  </a:lnTo>
                  <a:lnTo>
                    <a:pt x="2531" y="9928"/>
                  </a:lnTo>
                  <a:lnTo>
                    <a:pt x="2604" y="10025"/>
                  </a:lnTo>
                  <a:lnTo>
                    <a:pt x="2726" y="10098"/>
                  </a:lnTo>
                  <a:lnTo>
                    <a:pt x="2847" y="10147"/>
                  </a:lnTo>
                  <a:lnTo>
                    <a:pt x="2969" y="10171"/>
                  </a:lnTo>
                  <a:lnTo>
                    <a:pt x="3115" y="10147"/>
                  </a:lnTo>
                  <a:lnTo>
                    <a:pt x="3237" y="10123"/>
                  </a:lnTo>
                  <a:lnTo>
                    <a:pt x="3358" y="10074"/>
                  </a:lnTo>
                  <a:lnTo>
                    <a:pt x="3626" y="9928"/>
                  </a:lnTo>
                  <a:lnTo>
                    <a:pt x="3845" y="9758"/>
                  </a:lnTo>
                  <a:lnTo>
                    <a:pt x="3918" y="9855"/>
                  </a:lnTo>
                  <a:lnTo>
                    <a:pt x="3991" y="9952"/>
                  </a:lnTo>
                  <a:lnTo>
                    <a:pt x="4088" y="10025"/>
                  </a:lnTo>
                  <a:lnTo>
                    <a:pt x="4186" y="10074"/>
                  </a:lnTo>
                  <a:lnTo>
                    <a:pt x="4429" y="10171"/>
                  </a:lnTo>
                  <a:lnTo>
                    <a:pt x="4672" y="10196"/>
                  </a:lnTo>
                  <a:lnTo>
                    <a:pt x="4940" y="10196"/>
                  </a:lnTo>
                  <a:lnTo>
                    <a:pt x="5208" y="10147"/>
                  </a:lnTo>
                  <a:lnTo>
                    <a:pt x="5427" y="10050"/>
                  </a:lnTo>
                  <a:lnTo>
                    <a:pt x="5646" y="9928"/>
                  </a:lnTo>
                  <a:lnTo>
                    <a:pt x="5743" y="10001"/>
                  </a:lnTo>
                  <a:lnTo>
                    <a:pt x="5840" y="10098"/>
                  </a:lnTo>
                  <a:lnTo>
                    <a:pt x="5986" y="10147"/>
                  </a:lnTo>
                  <a:lnTo>
                    <a:pt x="6132" y="10196"/>
                  </a:lnTo>
                  <a:lnTo>
                    <a:pt x="6278" y="10220"/>
                  </a:lnTo>
                  <a:lnTo>
                    <a:pt x="6424" y="10196"/>
                  </a:lnTo>
                  <a:lnTo>
                    <a:pt x="6546" y="10171"/>
                  </a:lnTo>
                  <a:lnTo>
                    <a:pt x="6643" y="10123"/>
                  </a:lnTo>
                  <a:lnTo>
                    <a:pt x="6741" y="10050"/>
                  </a:lnTo>
                  <a:lnTo>
                    <a:pt x="6838" y="9977"/>
                  </a:lnTo>
                  <a:lnTo>
                    <a:pt x="7008" y="9782"/>
                  </a:lnTo>
                  <a:lnTo>
                    <a:pt x="7130" y="9879"/>
                  </a:lnTo>
                  <a:lnTo>
                    <a:pt x="7300" y="9977"/>
                  </a:lnTo>
                  <a:lnTo>
                    <a:pt x="7471" y="10025"/>
                  </a:lnTo>
                  <a:lnTo>
                    <a:pt x="7665" y="10050"/>
                  </a:lnTo>
                  <a:lnTo>
                    <a:pt x="7860" y="10050"/>
                  </a:lnTo>
                  <a:lnTo>
                    <a:pt x="8030" y="10025"/>
                  </a:lnTo>
                  <a:lnTo>
                    <a:pt x="8225" y="9952"/>
                  </a:lnTo>
                  <a:lnTo>
                    <a:pt x="8371" y="9879"/>
                  </a:lnTo>
                  <a:lnTo>
                    <a:pt x="8493" y="9977"/>
                  </a:lnTo>
                  <a:lnTo>
                    <a:pt x="8639" y="10025"/>
                  </a:lnTo>
                  <a:lnTo>
                    <a:pt x="8785" y="10074"/>
                  </a:lnTo>
                  <a:lnTo>
                    <a:pt x="8955" y="10074"/>
                  </a:lnTo>
                  <a:lnTo>
                    <a:pt x="9125" y="10050"/>
                  </a:lnTo>
                  <a:lnTo>
                    <a:pt x="9320" y="10001"/>
                  </a:lnTo>
                  <a:lnTo>
                    <a:pt x="9466" y="9928"/>
                  </a:lnTo>
                  <a:lnTo>
                    <a:pt x="9636" y="9831"/>
                  </a:lnTo>
                  <a:lnTo>
                    <a:pt x="9734" y="9904"/>
                  </a:lnTo>
                  <a:lnTo>
                    <a:pt x="9855" y="9952"/>
                  </a:lnTo>
                  <a:lnTo>
                    <a:pt x="10001" y="9977"/>
                  </a:lnTo>
                  <a:lnTo>
                    <a:pt x="10147" y="10001"/>
                  </a:lnTo>
                  <a:lnTo>
                    <a:pt x="10293" y="10001"/>
                  </a:lnTo>
                  <a:lnTo>
                    <a:pt x="10439" y="9977"/>
                  </a:lnTo>
                  <a:lnTo>
                    <a:pt x="10561" y="9928"/>
                  </a:lnTo>
                  <a:lnTo>
                    <a:pt x="10682" y="9855"/>
                  </a:lnTo>
                  <a:lnTo>
                    <a:pt x="10780" y="9952"/>
                  </a:lnTo>
                  <a:lnTo>
                    <a:pt x="10901" y="10001"/>
                  </a:lnTo>
                  <a:lnTo>
                    <a:pt x="11193" y="10001"/>
                  </a:lnTo>
                  <a:lnTo>
                    <a:pt x="11339" y="9952"/>
                  </a:lnTo>
                  <a:lnTo>
                    <a:pt x="11510" y="9904"/>
                  </a:lnTo>
                  <a:lnTo>
                    <a:pt x="11656" y="9831"/>
                  </a:lnTo>
                  <a:lnTo>
                    <a:pt x="11802" y="9733"/>
                  </a:lnTo>
                  <a:lnTo>
                    <a:pt x="11850" y="9806"/>
                  </a:lnTo>
                  <a:lnTo>
                    <a:pt x="11923" y="9855"/>
                  </a:lnTo>
                  <a:lnTo>
                    <a:pt x="12069" y="9928"/>
                  </a:lnTo>
                  <a:lnTo>
                    <a:pt x="12240" y="9952"/>
                  </a:lnTo>
                  <a:lnTo>
                    <a:pt x="12434" y="9952"/>
                  </a:lnTo>
                  <a:lnTo>
                    <a:pt x="12629" y="9904"/>
                  </a:lnTo>
                  <a:lnTo>
                    <a:pt x="12824" y="9831"/>
                  </a:lnTo>
                  <a:lnTo>
                    <a:pt x="13018" y="9758"/>
                  </a:lnTo>
                  <a:lnTo>
                    <a:pt x="13164" y="9660"/>
                  </a:lnTo>
                  <a:lnTo>
                    <a:pt x="13237" y="9612"/>
                  </a:lnTo>
                  <a:lnTo>
                    <a:pt x="13262" y="9539"/>
                  </a:lnTo>
                  <a:lnTo>
                    <a:pt x="13262" y="9466"/>
                  </a:lnTo>
                  <a:lnTo>
                    <a:pt x="13237" y="9393"/>
                  </a:lnTo>
                  <a:lnTo>
                    <a:pt x="13189" y="9344"/>
                  </a:lnTo>
                  <a:lnTo>
                    <a:pt x="13116" y="9320"/>
                  </a:lnTo>
                  <a:lnTo>
                    <a:pt x="13067" y="9320"/>
                  </a:lnTo>
                  <a:lnTo>
                    <a:pt x="12994" y="9344"/>
                  </a:lnTo>
                  <a:lnTo>
                    <a:pt x="12775" y="9466"/>
                  </a:lnTo>
                  <a:lnTo>
                    <a:pt x="12605" y="9539"/>
                  </a:lnTo>
                  <a:lnTo>
                    <a:pt x="12459" y="9587"/>
                  </a:lnTo>
                  <a:lnTo>
                    <a:pt x="12288" y="9612"/>
                  </a:lnTo>
                  <a:lnTo>
                    <a:pt x="12167" y="9612"/>
                  </a:lnTo>
                  <a:lnTo>
                    <a:pt x="12118" y="9587"/>
                  </a:lnTo>
                  <a:lnTo>
                    <a:pt x="12094" y="9539"/>
                  </a:lnTo>
                  <a:lnTo>
                    <a:pt x="12069" y="9490"/>
                  </a:lnTo>
                  <a:lnTo>
                    <a:pt x="12069" y="9417"/>
                  </a:lnTo>
                  <a:lnTo>
                    <a:pt x="12069" y="9368"/>
                  </a:lnTo>
                  <a:lnTo>
                    <a:pt x="12045" y="9295"/>
                  </a:lnTo>
                  <a:lnTo>
                    <a:pt x="12021" y="9247"/>
                  </a:lnTo>
                  <a:lnTo>
                    <a:pt x="11972" y="9222"/>
                  </a:lnTo>
                  <a:lnTo>
                    <a:pt x="11875" y="9222"/>
                  </a:lnTo>
                  <a:lnTo>
                    <a:pt x="11826" y="9247"/>
                  </a:lnTo>
                  <a:lnTo>
                    <a:pt x="11777" y="9295"/>
                  </a:lnTo>
                  <a:lnTo>
                    <a:pt x="11704" y="9393"/>
                  </a:lnTo>
                  <a:lnTo>
                    <a:pt x="11583" y="9490"/>
                  </a:lnTo>
                  <a:lnTo>
                    <a:pt x="11437" y="9587"/>
                  </a:lnTo>
                  <a:lnTo>
                    <a:pt x="11266" y="9660"/>
                  </a:lnTo>
                  <a:lnTo>
                    <a:pt x="11120" y="9709"/>
                  </a:lnTo>
                  <a:lnTo>
                    <a:pt x="11072" y="9709"/>
                  </a:lnTo>
                  <a:lnTo>
                    <a:pt x="11023" y="9685"/>
                  </a:lnTo>
                  <a:lnTo>
                    <a:pt x="10974" y="9660"/>
                  </a:lnTo>
                  <a:lnTo>
                    <a:pt x="10950" y="9612"/>
                  </a:lnTo>
                  <a:lnTo>
                    <a:pt x="10950" y="9539"/>
                  </a:lnTo>
                  <a:lnTo>
                    <a:pt x="10974" y="9441"/>
                  </a:lnTo>
                  <a:lnTo>
                    <a:pt x="10974" y="9393"/>
                  </a:lnTo>
                  <a:lnTo>
                    <a:pt x="10950" y="9320"/>
                  </a:lnTo>
                  <a:lnTo>
                    <a:pt x="10926" y="9271"/>
                  </a:lnTo>
                  <a:lnTo>
                    <a:pt x="10853" y="9271"/>
                  </a:lnTo>
                  <a:lnTo>
                    <a:pt x="10804" y="9247"/>
                  </a:lnTo>
                  <a:lnTo>
                    <a:pt x="10755" y="9271"/>
                  </a:lnTo>
                  <a:lnTo>
                    <a:pt x="10682" y="9295"/>
                  </a:lnTo>
                  <a:lnTo>
                    <a:pt x="10658" y="9368"/>
                  </a:lnTo>
                  <a:lnTo>
                    <a:pt x="10585" y="9490"/>
                  </a:lnTo>
                  <a:lnTo>
                    <a:pt x="10463" y="9587"/>
                  </a:lnTo>
                  <a:lnTo>
                    <a:pt x="10342" y="9636"/>
                  </a:lnTo>
                  <a:lnTo>
                    <a:pt x="10025" y="9636"/>
                  </a:lnTo>
                  <a:lnTo>
                    <a:pt x="9928" y="9587"/>
                  </a:lnTo>
                  <a:lnTo>
                    <a:pt x="9855" y="9563"/>
                  </a:lnTo>
                  <a:lnTo>
                    <a:pt x="9904" y="9393"/>
                  </a:lnTo>
                  <a:lnTo>
                    <a:pt x="9904" y="9320"/>
                  </a:lnTo>
                  <a:lnTo>
                    <a:pt x="9879" y="9247"/>
                  </a:lnTo>
                  <a:lnTo>
                    <a:pt x="9831" y="9198"/>
                  </a:lnTo>
                  <a:lnTo>
                    <a:pt x="9782" y="9174"/>
                  </a:lnTo>
                  <a:lnTo>
                    <a:pt x="9734" y="9149"/>
                  </a:lnTo>
                  <a:close/>
                  <a:moveTo>
                    <a:pt x="16522" y="9003"/>
                  </a:moveTo>
                  <a:lnTo>
                    <a:pt x="16522" y="9879"/>
                  </a:lnTo>
                  <a:lnTo>
                    <a:pt x="16401" y="9879"/>
                  </a:lnTo>
                  <a:lnTo>
                    <a:pt x="16279" y="9928"/>
                  </a:lnTo>
                  <a:lnTo>
                    <a:pt x="16182" y="9977"/>
                  </a:lnTo>
                  <a:lnTo>
                    <a:pt x="16084" y="10050"/>
                  </a:lnTo>
                  <a:lnTo>
                    <a:pt x="15914" y="10196"/>
                  </a:lnTo>
                  <a:lnTo>
                    <a:pt x="15744" y="10390"/>
                  </a:lnTo>
                  <a:lnTo>
                    <a:pt x="15598" y="10561"/>
                  </a:lnTo>
                  <a:lnTo>
                    <a:pt x="15598" y="10342"/>
                  </a:lnTo>
                  <a:lnTo>
                    <a:pt x="15646" y="10317"/>
                  </a:lnTo>
                  <a:lnTo>
                    <a:pt x="15671" y="10269"/>
                  </a:lnTo>
                  <a:lnTo>
                    <a:pt x="15890" y="9879"/>
                  </a:lnTo>
                  <a:lnTo>
                    <a:pt x="16011" y="9685"/>
                  </a:lnTo>
                  <a:lnTo>
                    <a:pt x="16133" y="9490"/>
                  </a:lnTo>
                  <a:lnTo>
                    <a:pt x="16328" y="9271"/>
                  </a:lnTo>
                  <a:lnTo>
                    <a:pt x="16522" y="9003"/>
                  </a:lnTo>
                  <a:close/>
                  <a:moveTo>
                    <a:pt x="16522" y="10001"/>
                  </a:moveTo>
                  <a:lnTo>
                    <a:pt x="16522" y="10755"/>
                  </a:lnTo>
                  <a:lnTo>
                    <a:pt x="16352" y="10853"/>
                  </a:lnTo>
                  <a:lnTo>
                    <a:pt x="16230" y="10974"/>
                  </a:lnTo>
                  <a:lnTo>
                    <a:pt x="15987" y="11242"/>
                  </a:lnTo>
                  <a:lnTo>
                    <a:pt x="15792" y="11461"/>
                  </a:lnTo>
                  <a:lnTo>
                    <a:pt x="15598" y="11704"/>
                  </a:lnTo>
                  <a:lnTo>
                    <a:pt x="15598" y="11291"/>
                  </a:lnTo>
                  <a:lnTo>
                    <a:pt x="15768" y="10974"/>
                  </a:lnTo>
                  <a:lnTo>
                    <a:pt x="15963" y="10682"/>
                  </a:lnTo>
                  <a:lnTo>
                    <a:pt x="16255" y="10342"/>
                  </a:lnTo>
                  <a:lnTo>
                    <a:pt x="16522" y="10001"/>
                  </a:lnTo>
                  <a:close/>
                  <a:moveTo>
                    <a:pt x="10244" y="11145"/>
                  </a:moveTo>
                  <a:lnTo>
                    <a:pt x="10171" y="11193"/>
                  </a:lnTo>
                  <a:lnTo>
                    <a:pt x="10123" y="11242"/>
                  </a:lnTo>
                  <a:lnTo>
                    <a:pt x="9928" y="11534"/>
                  </a:lnTo>
                  <a:lnTo>
                    <a:pt x="9831" y="11656"/>
                  </a:lnTo>
                  <a:lnTo>
                    <a:pt x="9709" y="11753"/>
                  </a:lnTo>
                  <a:lnTo>
                    <a:pt x="9636" y="11802"/>
                  </a:lnTo>
                  <a:lnTo>
                    <a:pt x="9539" y="11826"/>
                  </a:lnTo>
                  <a:lnTo>
                    <a:pt x="9320" y="11826"/>
                  </a:lnTo>
                  <a:lnTo>
                    <a:pt x="9223" y="11802"/>
                  </a:lnTo>
                  <a:lnTo>
                    <a:pt x="9150" y="11753"/>
                  </a:lnTo>
                  <a:lnTo>
                    <a:pt x="9077" y="11680"/>
                  </a:lnTo>
                  <a:lnTo>
                    <a:pt x="9052" y="11607"/>
                  </a:lnTo>
                  <a:lnTo>
                    <a:pt x="9125" y="11412"/>
                  </a:lnTo>
                  <a:lnTo>
                    <a:pt x="9125" y="11339"/>
                  </a:lnTo>
                  <a:lnTo>
                    <a:pt x="9101" y="11266"/>
                  </a:lnTo>
                  <a:lnTo>
                    <a:pt x="9052" y="11218"/>
                  </a:lnTo>
                  <a:lnTo>
                    <a:pt x="9004" y="11169"/>
                  </a:lnTo>
                  <a:lnTo>
                    <a:pt x="8882" y="11169"/>
                  </a:lnTo>
                  <a:lnTo>
                    <a:pt x="8809" y="11193"/>
                  </a:lnTo>
                  <a:lnTo>
                    <a:pt x="8760" y="11266"/>
                  </a:lnTo>
                  <a:lnTo>
                    <a:pt x="8687" y="11388"/>
                  </a:lnTo>
                  <a:lnTo>
                    <a:pt x="8663" y="11510"/>
                  </a:lnTo>
                  <a:lnTo>
                    <a:pt x="8566" y="11656"/>
                  </a:lnTo>
                  <a:lnTo>
                    <a:pt x="8395" y="11729"/>
                  </a:lnTo>
                  <a:lnTo>
                    <a:pt x="8298" y="11753"/>
                  </a:lnTo>
                  <a:lnTo>
                    <a:pt x="8176" y="11777"/>
                  </a:lnTo>
                  <a:lnTo>
                    <a:pt x="8103" y="11753"/>
                  </a:lnTo>
                  <a:lnTo>
                    <a:pt x="8055" y="11729"/>
                  </a:lnTo>
                  <a:lnTo>
                    <a:pt x="8055" y="11680"/>
                  </a:lnTo>
                  <a:lnTo>
                    <a:pt x="8055" y="11607"/>
                  </a:lnTo>
                  <a:lnTo>
                    <a:pt x="8079" y="11534"/>
                  </a:lnTo>
                  <a:lnTo>
                    <a:pt x="8079" y="11461"/>
                  </a:lnTo>
                  <a:lnTo>
                    <a:pt x="8055" y="11412"/>
                  </a:lnTo>
                  <a:lnTo>
                    <a:pt x="8006" y="11364"/>
                  </a:lnTo>
                  <a:lnTo>
                    <a:pt x="7957" y="11339"/>
                  </a:lnTo>
                  <a:lnTo>
                    <a:pt x="7884" y="11315"/>
                  </a:lnTo>
                  <a:lnTo>
                    <a:pt x="7811" y="11339"/>
                  </a:lnTo>
                  <a:lnTo>
                    <a:pt x="7763" y="11388"/>
                  </a:lnTo>
                  <a:lnTo>
                    <a:pt x="7544" y="11558"/>
                  </a:lnTo>
                  <a:lnTo>
                    <a:pt x="7325" y="11753"/>
                  </a:lnTo>
                  <a:lnTo>
                    <a:pt x="7179" y="11802"/>
                  </a:lnTo>
                  <a:lnTo>
                    <a:pt x="6984" y="11826"/>
                  </a:lnTo>
                  <a:lnTo>
                    <a:pt x="6887" y="11802"/>
                  </a:lnTo>
                  <a:lnTo>
                    <a:pt x="6765" y="11802"/>
                  </a:lnTo>
                  <a:lnTo>
                    <a:pt x="6692" y="11753"/>
                  </a:lnTo>
                  <a:lnTo>
                    <a:pt x="6643" y="11704"/>
                  </a:lnTo>
                  <a:lnTo>
                    <a:pt x="6668" y="11583"/>
                  </a:lnTo>
                  <a:lnTo>
                    <a:pt x="6668" y="11412"/>
                  </a:lnTo>
                  <a:lnTo>
                    <a:pt x="6643" y="11339"/>
                  </a:lnTo>
                  <a:lnTo>
                    <a:pt x="6595" y="11266"/>
                  </a:lnTo>
                  <a:lnTo>
                    <a:pt x="6546" y="11218"/>
                  </a:lnTo>
                  <a:lnTo>
                    <a:pt x="6473" y="11193"/>
                  </a:lnTo>
                  <a:lnTo>
                    <a:pt x="6400" y="11193"/>
                  </a:lnTo>
                  <a:lnTo>
                    <a:pt x="6327" y="11218"/>
                  </a:lnTo>
                  <a:lnTo>
                    <a:pt x="6254" y="11291"/>
                  </a:lnTo>
                  <a:lnTo>
                    <a:pt x="6205" y="11364"/>
                  </a:lnTo>
                  <a:lnTo>
                    <a:pt x="6181" y="11485"/>
                  </a:lnTo>
                  <a:lnTo>
                    <a:pt x="6157" y="11583"/>
                  </a:lnTo>
                  <a:lnTo>
                    <a:pt x="6084" y="11656"/>
                  </a:lnTo>
                  <a:lnTo>
                    <a:pt x="5986" y="11704"/>
                  </a:lnTo>
                  <a:lnTo>
                    <a:pt x="5767" y="11704"/>
                  </a:lnTo>
                  <a:lnTo>
                    <a:pt x="5670" y="11680"/>
                  </a:lnTo>
                  <a:lnTo>
                    <a:pt x="5573" y="11607"/>
                  </a:lnTo>
                  <a:lnTo>
                    <a:pt x="5475" y="11534"/>
                  </a:lnTo>
                  <a:lnTo>
                    <a:pt x="5427" y="11461"/>
                  </a:lnTo>
                  <a:lnTo>
                    <a:pt x="5378" y="11388"/>
                  </a:lnTo>
                  <a:lnTo>
                    <a:pt x="5305" y="11315"/>
                  </a:lnTo>
                  <a:lnTo>
                    <a:pt x="5232" y="11291"/>
                  </a:lnTo>
                  <a:lnTo>
                    <a:pt x="5159" y="11291"/>
                  </a:lnTo>
                  <a:lnTo>
                    <a:pt x="5062" y="11315"/>
                  </a:lnTo>
                  <a:lnTo>
                    <a:pt x="5013" y="11364"/>
                  </a:lnTo>
                  <a:lnTo>
                    <a:pt x="4964" y="11412"/>
                  </a:lnTo>
                  <a:lnTo>
                    <a:pt x="4964" y="11510"/>
                  </a:lnTo>
                  <a:lnTo>
                    <a:pt x="4964" y="11607"/>
                  </a:lnTo>
                  <a:lnTo>
                    <a:pt x="4964" y="11680"/>
                  </a:lnTo>
                  <a:lnTo>
                    <a:pt x="4940" y="11729"/>
                  </a:lnTo>
                  <a:lnTo>
                    <a:pt x="4891" y="11777"/>
                  </a:lnTo>
                  <a:lnTo>
                    <a:pt x="4818" y="11826"/>
                  </a:lnTo>
                  <a:lnTo>
                    <a:pt x="4697" y="11850"/>
                  </a:lnTo>
                  <a:lnTo>
                    <a:pt x="4599" y="11826"/>
                  </a:lnTo>
                  <a:lnTo>
                    <a:pt x="4502" y="11753"/>
                  </a:lnTo>
                  <a:lnTo>
                    <a:pt x="4453" y="11656"/>
                  </a:lnTo>
                  <a:lnTo>
                    <a:pt x="4453" y="11607"/>
                  </a:lnTo>
                  <a:lnTo>
                    <a:pt x="4453" y="11558"/>
                  </a:lnTo>
                  <a:lnTo>
                    <a:pt x="4478" y="11437"/>
                  </a:lnTo>
                  <a:lnTo>
                    <a:pt x="4429" y="11364"/>
                  </a:lnTo>
                  <a:lnTo>
                    <a:pt x="4380" y="11291"/>
                  </a:lnTo>
                  <a:lnTo>
                    <a:pt x="4307" y="11266"/>
                  </a:lnTo>
                  <a:lnTo>
                    <a:pt x="4210" y="11242"/>
                  </a:lnTo>
                  <a:lnTo>
                    <a:pt x="4113" y="11266"/>
                  </a:lnTo>
                  <a:lnTo>
                    <a:pt x="4040" y="11339"/>
                  </a:lnTo>
                  <a:lnTo>
                    <a:pt x="3991" y="11412"/>
                  </a:lnTo>
                  <a:lnTo>
                    <a:pt x="3942" y="11510"/>
                  </a:lnTo>
                  <a:lnTo>
                    <a:pt x="3894" y="11607"/>
                  </a:lnTo>
                  <a:lnTo>
                    <a:pt x="3796" y="11680"/>
                  </a:lnTo>
                  <a:lnTo>
                    <a:pt x="3723" y="11753"/>
                  </a:lnTo>
                  <a:lnTo>
                    <a:pt x="3529" y="11850"/>
                  </a:lnTo>
                  <a:lnTo>
                    <a:pt x="3431" y="11875"/>
                  </a:lnTo>
                  <a:lnTo>
                    <a:pt x="3310" y="11899"/>
                  </a:lnTo>
                  <a:lnTo>
                    <a:pt x="3261" y="11899"/>
                  </a:lnTo>
                  <a:lnTo>
                    <a:pt x="3212" y="11875"/>
                  </a:lnTo>
                  <a:lnTo>
                    <a:pt x="3139" y="11826"/>
                  </a:lnTo>
                  <a:lnTo>
                    <a:pt x="3115" y="11729"/>
                  </a:lnTo>
                  <a:lnTo>
                    <a:pt x="3066" y="11631"/>
                  </a:lnTo>
                  <a:lnTo>
                    <a:pt x="3018" y="11461"/>
                  </a:lnTo>
                  <a:lnTo>
                    <a:pt x="2993" y="11388"/>
                  </a:lnTo>
                  <a:lnTo>
                    <a:pt x="2969" y="11388"/>
                  </a:lnTo>
                  <a:lnTo>
                    <a:pt x="2969" y="11364"/>
                  </a:lnTo>
                  <a:lnTo>
                    <a:pt x="2945" y="11339"/>
                  </a:lnTo>
                  <a:lnTo>
                    <a:pt x="2896" y="11315"/>
                  </a:lnTo>
                  <a:lnTo>
                    <a:pt x="2847" y="11315"/>
                  </a:lnTo>
                  <a:lnTo>
                    <a:pt x="2799" y="11339"/>
                  </a:lnTo>
                  <a:lnTo>
                    <a:pt x="2750" y="11364"/>
                  </a:lnTo>
                  <a:lnTo>
                    <a:pt x="2701" y="11461"/>
                  </a:lnTo>
                  <a:lnTo>
                    <a:pt x="2677" y="11583"/>
                  </a:lnTo>
                  <a:lnTo>
                    <a:pt x="2677" y="11802"/>
                  </a:lnTo>
                  <a:lnTo>
                    <a:pt x="2701" y="11923"/>
                  </a:lnTo>
                  <a:lnTo>
                    <a:pt x="2726" y="12021"/>
                  </a:lnTo>
                  <a:lnTo>
                    <a:pt x="2799" y="12093"/>
                  </a:lnTo>
                  <a:lnTo>
                    <a:pt x="2847" y="12191"/>
                  </a:lnTo>
                  <a:lnTo>
                    <a:pt x="2945" y="12264"/>
                  </a:lnTo>
                  <a:lnTo>
                    <a:pt x="3042" y="12312"/>
                  </a:lnTo>
                  <a:lnTo>
                    <a:pt x="3188" y="12361"/>
                  </a:lnTo>
                  <a:lnTo>
                    <a:pt x="3480" y="12361"/>
                  </a:lnTo>
                  <a:lnTo>
                    <a:pt x="3626" y="12337"/>
                  </a:lnTo>
                  <a:lnTo>
                    <a:pt x="3748" y="12288"/>
                  </a:lnTo>
                  <a:lnTo>
                    <a:pt x="3869" y="12215"/>
                  </a:lnTo>
                  <a:lnTo>
                    <a:pt x="4015" y="12142"/>
                  </a:lnTo>
                  <a:lnTo>
                    <a:pt x="4113" y="12045"/>
                  </a:lnTo>
                  <a:lnTo>
                    <a:pt x="4259" y="12166"/>
                  </a:lnTo>
                  <a:lnTo>
                    <a:pt x="4405" y="12239"/>
                  </a:lnTo>
                  <a:lnTo>
                    <a:pt x="4575" y="12288"/>
                  </a:lnTo>
                  <a:lnTo>
                    <a:pt x="4745" y="12312"/>
                  </a:lnTo>
                  <a:lnTo>
                    <a:pt x="4916" y="12288"/>
                  </a:lnTo>
                  <a:lnTo>
                    <a:pt x="5086" y="12239"/>
                  </a:lnTo>
                  <a:lnTo>
                    <a:pt x="5232" y="12142"/>
                  </a:lnTo>
                  <a:lnTo>
                    <a:pt x="5354" y="12021"/>
                  </a:lnTo>
                  <a:lnTo>
                    <a:pt x="5475" y="12069"/>
                  </a:lnTo>
                  <a:lnTo>
                    <a:pt x="5597" y="12118"/>
                  </a:lnTo>
                  <a:lnTo>
                    <a:pt x="5743" y="12142"/>
                  </a:lnTo>
                  <a:lnTo>
                    <a:pt x="5889" y="12166"/>
                  </a:lnTo>
                  <a:lnTo>
                    <a:pt x="6011" y="12166"/>
                  </a:lnTo>
                  <a:lnTo>
                    <a:pt x="6157" y="12142"/>
                  </a:lnTo>
                  <a:lnTo>
                    <a:pt x="6278" y="12093"/>
                  </a:lnTo>
                  <a:lnTo>
                    <a:pt x="6376" y="12045"/>
                  </a:lnTo>
                  <a:lnTo>
                    <a:pt x="6546" y="12142"/>
                  </a:lnTo>
                  <a:lnTo>
                    <a:pt x="6716" y="12239"/>
                  </a:lnTo>
                  <a:lnTo>
                    <a:pt x="6862" y="12288"/>
                  </a:lnTo>
                  <a:lnTo>
                    <a:pt x="7008" y="12312"/>
                  </a:lnTo>
                  <a:lnTo>
                    <a:pt x="7154" y="12288"/>
                  </a:lnTo>
                  <a:lnTo>
                    <a:pt x="7276" y="12264"/>
                  </a:lnTo>
                  <a:lnTo>
                    <a:pt x="7398" y="12191"/>
                  </a:lnTo>
                  <a:lnTo>
                    <a:pt x="7519" y="12118"/>
                  </a:lnTo>
                  <a:lnTo>
                    <a:pt x="7763" y="11948"/>
                  </a:lnTo>
                  <a:lnTo>
                    <a:pt x="7836" y="12021"/>
                  </a:lnTo>
                  <a:lnTo>
                    <a:pt x="7909" y="12093"/>
                  </a:lnTo>
                  <a:lnTo>
                    <a:pt x="8030" y="12142"/>
                  </a:lnTo>
                  <a:lnTo>
                    <a:pt x="8347" y="12142"/>
                  </a:lnTo>
                  <a:lnTo>
                    <a:pt x="8493" y="12118"/>
                  </a:lnTo>
                  <a:lnTo>
                    <a:pt x="8663" y="12045"/>
                  </a:lnTo>
                  <a:lnTo>
                    <a:pt x="8785" y="11948"/>
                  </a:lnTo>
                  <a:lnTo>
                    <a:pt x="8882" y="12021"/>
                  </a:lnTo>
                  <a:lnTo>
                    <a:pt x="8955" y="12093"/>
                  </a:lnTo>
                  <a:lnTo>
                    <a:pt x="9174" y="12191"/>
                  </a:lnTo>
                  <a:lnTo>
                    <a:pt x="9320" y="12239"/>
                  </a:lnTo>
                  <a:lnTo>
                    <a:pt x="9466" y="12264"/>
                  </a:lnTo>
                  <a:lnTo>
                    <a:pt x="9588" y="12239"/>
                  </a:lnTo>
                  <a:lnTo>
                    <a:pt x="9709" y="12215"/>
                  </a:lnTo>
                  <a:lnTo>
                    <a:pt x="9831" y="12166"/>
                  </a:lnTo>
                  <a:lnTo>
                    <a:pt x="9952" y="12093"/>
                  </a:lnTo>
                  <a:lnTo>
                    <a:pt x="10147" y="11899"/>
                  </a:lnTo>
                  <a:lnTo>
                    <a:pt x="10269" y="12021"/>
                  </a:lnTo>
                  <a:lnTo>
                    <a:pt x="10415" y="12093"/>
                  </a:lnTo>
                  <a:lnTo>
                    <a:pt x="10561" y="12142"/>
                  </a:lnTo>
                  <a:lnTo>
                    <a:pt x="10755" y="12166"/>
                  </a:lnTo>
                  <a:lnTo>
                    <a:pt x="10926" y="12191"/>
                  </a:lnTo>
                  <a:lnTo>
                    <a:pt x="11096" y="12166"/>
                  </a:lnTo>
                  <a:lnTo>
                    <a:pt x="11266" y="12093"/>
                  </a:lnTo>
                  <a:lnTo>
                    <a:pt x="11412" y="12021"/>
                  </a:lnTo>
                  <a:lnTo>
                    <a:pt x="11558" y="12093"/>
                  </a:lnTo>
                  <a:lnTo>
                    <a:pt x="11704" y="12142"/>
                  </a:lnTo>
                  <a:lnTo>
                    <a:pt x="12045" y="12142"/>
                  </a:lnTo>
                  <a:lnTo>
                    <a:pt x="12215" y="12118"/>
                  </a:lnTo>
                  <a:lnTo>
                    <a:pt x="12410" y="12069"/>
                  </a:lnTo>
                  <a:lnTo>
                    <a:pt x="12580" y="11996"/>
                  </a:lnTo>
                  <a:lnTo>
                    <a:pt x="12726" y="11899"/>
                  </a:lnTo>
                  <a:lnTo>
                    <a:pt x="12799" y="11948"/>
                  </a:lnTo>
                  <a:lnTo>
                    <a:pt x="12921" y="11972"/>
                  </a:lnTo>
                  <a:lnTo>
                    <a:pt x="13043" y="11972"/>
                  </a:lnTo>
                  <a:lnTo>
                    <a:pt x="13164" y="11948"/>
                  </a:lnTo>
                  <a:lnTo>
                    <a:pt x="13237" y="11899"/>
                  </a:lnTo>
                  <a:lnTo>
                    <a:pt x="13286" y="11850"/>
                  </a:lnTo>
                  <a:lnTo>
                    <a:pt x="13310" y="11777"/>
                  </a:lnTo>
                  <a:lnTo>
                    <a:pt x="13310" y="11704"/>
                  </a:lnTo>
                  <a:lnTo>
                    <a:pt x="13286" y="11631"/>
                  </a:lnTo>
                  <a:lnTo>
                    <a:pt x="13262" y="11583"/>
                  </a:lnTo>
                  <a:lnTo>
                    <a:pt x="13189" y="11558"/>
                  </a:lnTo>
                  <a:lnTo>
                    <a:pt x="13116" y="11534"/>
                  </a:lnTo>
                  <a:lnTo>
                    <a:pt x="13043" y="11558"/>
                  </a:lnTo>
                  <a:lnTo>
                    <a:pt x="12970" y="11534"/>
                  </a:lnTo>
                  <a:lnTo>
                    <a:pt x="12897" y="11437"/>
                  </a:lnTo>
                  <a:lnTo>
                    <a:pt x="12799" y="11388"/>
                  </a:lnTo>
                  <a:lnTo>
                    <a:pt x="12751" y="11364"/>
                  </a:lnTo>
                  <a:lnTo>
                    <a:pt x="12702" y="11364"/>
                  </a:lnTo>
                  <a:lnTo>
                    <a:pt x="12653" y="11388"/>
                  </a:lnTo>
                  <a:lnTo>
                    <a:pt x="12605" y="11437"/>
                  </a:lnTo>
                  <a:lnTo>
                    <a:pt x="12532" y="11485"/>
                  </a:lnTo>
                  <a:lnTo>
                    <a:pt x="12410" y="11558"/>
                  </a:lnTo>
                  <a:lnTo>
                    <a:pt x="12264" y="11631"/>
                  </a:lnTo>
                  <a:lnTo>
                    <a:pt x="12094" y="11704"/>
                  </a:lnTo>
                  <a:lnTo>
                    <a:pt x="11948" y="11729"/>
                  </a:lnTo>
                  <a:lnTo>
                    <a:pt x="11753" y="11729"/>
                  </a:lnTo>
                  <a:lnTo>
                    <a:pt x="11729" y="11704"/>
                  </a:lnTo>
                  <a:lnTo>
                    <a:pt x="11704" y="11656"/>
                  </a:lnTo>
                  <a:lnTo>
                    <a:pt x="11680" y="11607"/>
                  </a:lnTo>
                  <a:lnTo>
                    <a:pt x="11704" y="11485"/>
                  </a:lnTo>
                  <a:lnTo>
                    <a:pt x="11704" y="11412"/>
                  </a:lnTo>
                  <a:lnTo>
                    <a:pt x="11656" y="11339"/>
                  </a:lnTo>
                  <a:lnTo>
                    <a:pt x="11607" y="11291"/>
                  </a:lnTo>
                  <a:lnTo>
                    <a:pt x="11534" y="11266"/>
                  </a:lnTo>
                  <a:lnTo>
                    <a:pt x="11461" y="11291"/>
                  </a:lnTo>
                  <a:lnTo>
                    <a:pt x="11388" y="11315"/>
                  </a:lnTo>
                  <a:lnTo>
                    <a:pt x="11315" y="11364"/>
                  </a:lnTo>
                  <a:lnTo>
                    <a:pt x="11291" y="11437"/>
                  </a:lnTo>
                  <a:lnTo>
                    <a:pt x="11266" y="11558"/>
                  </a:lnTo>
                  <a:lnTo>
                    <a:pt x="11218" y="11607"/>
                  </a:lnTo>
                  <a:lnTo>
                    <a:pt x="11169" y="11656"/>
                  </a:lnTo>
                  <a:lnTo>
                    <a:pt x="11047" y="11729"/>
                  </a:lnTo>
                  <a:lnTo>
                    <a:pt x="10901" y="11753"/>
                  </a:lnTo>
                  <a:lnTo>
                    <a:pt x="10755" y="11753"/>
                  </a:lnTo>
                  <a:lnTo>
                    <a:pt x="10609" y="11729"/>
                  </a:lnTo>
                  <a:lnTo>
                    <a:pt x="10488" y="11656"/>
                  </a:lnTo>
                  <a:lnTo>
                    <a:pt x="10463" y="11631"/>
                  </a:lnTo>
                  <a:lnTo>
                    <a:pt x="10439" y="11583"/>
                  </a:lnTo>
                  <a:lnTo>
                    <a:pt x="10439" y="11510"/>
                  </a:lnTo>
                  <a:lnTo>
                    <a:pt x="10463" y="11461"/>
                  </a:lnTo>
                  <a:lnTo>
                    <a:pt x="10512" y="11364"/>
                  </a:lnTo>
                  <a:lnTo>
                    <a:pt x="10488" y="11291"/>
                  </a:lnTo>
                  <a:lnTo>
                    <a:pt x="10463" y="11218"/>
                  </a:lnTo>
                  <a:lnTo>
                    <a:pt x="10390" y="11169"/>
                  </a:lnTo>
                  <a:lnTo>
                    <a:pt x="10317" y="11145"/>
                  </a:lnTo>
                  <a:close/>
                  <a:moveTo>
                    <a:pt x="16498" y="11193"/>
                  </a:moveTo>
                  <a:lnTo>
                    <a:pt x="16498" y="11948"/>
                  </a:lnTo>
                  <a:lnTo>
                    <a:pt x="16255" y="12093"/>
                  </a:lnTo>
                  <a:lnTo>
                    <a:pt x="16011" y="12312"/>
                  </a:lnTo>
                  <a:lnTo>
                    <a:pt x="15792" y="12556"/>
                  </a:lnTo>
                  <a:lnTo>
                    <a:pt x="15598" y="12823"/>
                  </a:lnTo>
                  <a:lnTo>
                    <a:pt x="15598" y="12775"/>
                  </a:lnTo>
                  <a:lnTo>
                    <a:pt x="15598" y="12434"/>
                  </a:lnTo>
                  <a:lnTo>
                    <a:pt x="15622" y="12385"/>
                  </a:lnTo>
                  <a:lnTo>
                    <a:pt x="15914" y="11923"/>
                  </a:lnTo>
                  <a:lnTo>
                    <a:pt x="16060" y="11680"/>
                  </a:lnTo>
                  <a:lnTo>
                    <a:pt x="16206" y="11461"/>
                  </a:lnTo>
                  <a:lnTo>
                    <a:pt x="16352" y="11339"/>
                  </a:lnTo>
                  <a:lnTo>
                    <a:pt x="16498" y="11193"/>
                  </a:lnTo>
                  <a:close/>
                  <a:moveTo>
                    <a:pt x="16498" y="12288"/>
                  </a:moveTo>
                  <a:lnTo>
                    <a:pt x="16498" y="13140"/>
                  </a:lnTo>
                  <a:lnTo>
                    <a:pt x="16303" y="13213"/>
                  </a:lnTo>
                  <a:lnTo>
                    <a:pt x="16157" y="13334"/>
                  </a:lnTo>
                  <a:lnTo>
                    <a:pt x="16011" y="13456"/>
                  </a:lnTo>
                  <a:lnTo>
                    <a:pt x="15890" y="13602"/>
                  </a:lnTo>
                  <a:lnTo>
                    <a:pt x="15719" y="13797"/>
                  </a:lnTo>
                  <a:lnTo>
                    <a:pt x="15573" y="14016"/>
                  </a:lnTo>
                  <a:lnTo>
                    <a:pt x="15573" y="13602"/>
                  </a:lnTo>
                  <a:lnTo>
                    <a:pt x="15792" y="13213"/>
                  </a:lnTo>
                  <a:lnTo>
                    <a:pt x="16036" y="12848"/>
                  </a:lnTo>
                  <a:lnTo>
                    <a:pt x="16255" y="12556"/>
                  </a:lnTo>
                  <a:lnTo>
                    <a:pt x="16498" y="12288"/>
                  </a:lnTo>
                  <a:close/>
                  <a:moveTo>
                    <a:pt x="2847" y="13286"/>
                  </a:moveTo>
                  <a:lnTo>
                    <a:pt x="2799" y="13310"/>
                  </a:lnTo>
                  <a:lnTo>
                    <a:pt x="2774" y="13334"/>
                  </a:lnTo>
                  <a:lnTo>
                    <a:pt x="2580" y="13675"/>
                  </a:lnTo>
                  <a:lnTo>
                    <a:pt x="2507" y="13870"/>
                  </a:lnTo>
                  <a:lnTo>
                    <a:pt x="2458" y="14064"/>
                  </a:lnTo>
                  <a:lnTo>
                    <a:pt x="2434" y="14259"/>
                  </a:lnTo>
                  <a:lnTo>
                    <a:pt x="2458" y="14332"/>
                  </a:lnTo>
                  <a:lnTo>
                    <a:pt x="2507" y="14405"/>
                  </a:lnTo>
                  <a:lnTo>
                    <a:pt x="2555" y="14478"/>
                  </a:lnTo>
                  <a:lnTo>
                    <a:pt x="2628" y="14527"/>
                  </a:lnTo>
                  <a:lnTo>
                    <a:pt x="2750" y="14551"/>
                  </a:lnTo>
                  <a:lnTo>
                    <a:pt x="3018" y="14551"/>
                  </a:lnTo>
                  <a:lnTo>
                    <a:pt x="3164" y="14527"/>
                  </a:lnTo>
                  <a:lnTo>
                    <a:pt x="3285" y="14478"/>
                  </a:lnTo>
                  <a:lnTo>
                    <a:pt x="3431" y="14429"/>
                  </a:lnTo>
                  <a:lnTo>
                    <a:pt x="3699" y="14283"/>
                  </a:lnTo>
                  <a:lnTo>
                    <a:pt x="3942" y="14089"/>
                  </a:lnTo>
                  <a:lnTo>
                    <a:pt x="4015" y="14186"/>
                  </a:lnTo>
                  <a:lnTo>
                    <a:pt x="4137" y="14259"/>
                  </a:lnTo>
                  <a:lnTo>
                    <a:pt x="4234" y="14332"/>
                  </a:lnTo>
                  <a:lnTo>
                    <a:pt x="4380" y="14381"/>
                  </a:lnTo>
                  <a:lnTo>
                    <a:pt x="4551" y="14429"/>
                  </a:lnTo>
                  <a:lnTo>
                    <a:pt x="4867" y="14429"/>
                  </a:lnTo>
                  <a:lnTo>
                    <a:pt x="5037" y="14405"/>
                  </a:lnTo>
                  <a:lnTo>
                    <a:pt x="5183" y="14356"/>
                  </a:lnTo>
                  <a:lnTo>
                    <a:pt x="5329" y="14283"/>
                  </a:lnTo>
                  <a:lnTo>
                    <a:pt x="5475" y="14186"/>
                  </a:lnTo>
                  <a:lnTo>
                    <a:pt x="5597" y="14089"/>
                  </a:lnTo>
                  <a:lnTo>
                    <a:pt x="5719" y="14186"/>
                  </a:lnTo>
                  <a:lnTo>
                    <a:pt x="5889" y="14235"/>
                  </a:lnTo>
                  <a:lnTo>
                    <a:pt x="6084" y="14259"/>
                  </a:lnTo>
                  <a:lnTo>
                    <a:pt x="6278" y="14259"/>
                  </a:lnTo>
                  <a:lnTo>
                    <a:pt x="6814" y="14235"/>
                  </a:lnTo>
                  <a:lnTo>
                    <a:pt x="7325" y="14259"/>
                  </a:lnTo>
                  <a:lnTo>
                    <a:pt x="7665" y="14283"/>
                  </a:lnTo>
                  <a:lnTo>
                    <a:pt x="8030" y="14259"/>
                  </a:lnTo>
                  <a:lnTo>
                    <a:pt x="8225" y="14235"/>
                  </a:lnTo>
                  <a:lnTo>
                    <a:pt x="8395" y="14186"/>
                  </a:lnTo>
                  <a:lnTo>
                    <a:pt x="8541" y="14113"/>
                  </a:lnTo>
                  <a:lnTo>
                    <a:pt x="8687" y="13991"/>
                  </a:lnTo>
                  <a:lnTo>
                    <a:pt x="8712" y="13943"/>
                  </a:lnTo>
                  <a:lnTo>
                    <a:pt x="8712" y="13894"/>
                  </a:lnTo>
                  <a:lnTo>
                    <a:pt x="8687" y="13845"/>
                  </a:lnTo>
                  <a:lnTo>
                    <a:pt x="8639" y="13821"/>
                  </a:lnTo>
                  <a:lnTo>
                    <a:pt x="8420" y="13772"/>
                  </a:lnTo>
                  <a:lnTo>
                    <a:pt x="8225" y="13797"/>
                  </a:lnTo>
                  <a:lnTo>
                    <a:pt x="7787" y="13845"/>
                  </a:lnTo>
                  <a:lnTo>
                    <a:pt x="7373" y="13845"/>
                  </a:lnTo>
                  <a:lnTo>
                    <a:pt x="6935" y="13797"/>
                  </a:lnTo>
                  <a:lnTo>
                    <a:pt x="6716" y="13797"/>
                  </a:lnTo>
                  <a:lnTo>
                    <a:pt x="6376" y="13821"/>
                  </a:lnTo>
                  <a:lnTo>
                    <a:pt x="6059" y="13821"/>
                  </a:lnTo>
                  <a:lnTo>
                    <a:pt x="5962" y="13797"/>
                  </a:lnTo>
                  <a:lnTo>
                    <a:pt x="5938" y="13797"/>
                  </a:lnTo>
                  <a:lnTo>
                    <a:pt x="5938" y="13772"/>
                  </a:lnTo>
                  <a:lnTo>
                    <a:pt x="5962" y="13699"/>
                  </a:lnTo>
                  <a:lnTo>
                    <a:pt x="5938" y="13602"/>
                  </a:lnTo>
                  <a:lnTo>
                    <a:pt x="5913" y="13553"/>
                  </a:lnTo>
                  <a:lnTo>
                    <a:pt x="5865" y="13480"/>
                  </a:lnTo>
                  <a:lnTo>
                    <a:pt x="5816" y="13456"/>
                  </a:lnTo>
                  <a:lnTo>
                    <a:pt x="5743" y="13432"/>
                  </a:lnTo>
                  <a:lnTo>
                    <a:pt x="5670" y="13456"/>
                  </a:lnTo>
                  <a:lnTo>
                    <a:pt x="5597" y="13505"/>
                  </a:lnTo>
                  <a:lnTo>
                    <a:pt x="5354" y="13748"/>
                  </a:lnTo>
                  <a:lnTo>
                    <a:pt x="5062" y="13943"/>
                  </a:lnTo>
                  <a:lnTo>
                    <a:pt x="4964" y="13991"/>
                  </a:lnTo>
                  <a:lnTo>
                    <a:pt x="4818" y="14016"/>
                  </a:lnTo>
                  <a:lnTo>
                    <a:pt x="4672" y="14016"/>
                  </a:lnTo>
                  <a:lnTo>
                    <a:pt x="4526" y="13991"/>
                  </a:lnTo>
                  <a:lnTo>
                    <a:pt x="4405" y="13943"/>
                  </a:lnTo>
                  <a:lnTo>
                    <a:pt x="4307" y="13870"/>
                  </a:lnTo>
                  <a:lnTo>
                    <a:pt x="4283" y="13821"/>
                  </a:lnTo>
                  <a:lnTo>
                    <a:pt x="4283" y="13748"/>
                  </a:lnTo>
                  <a:lnTo>
                    <a:pt x="4283" y="13675"/>
                  </a:lnTo>
                  <a:lnTo>
                    <a:pt x="4307" y="13578"/>
                  </a:lnTo>
                  <a:lnTo>
                    <a:pt x="4307" y="13505"/>
                  </a:lnTo>
                  <a:lnTo>
                    <a:pt x="4307" y="13432"/>
                  </a:lnTo>
                  <a:lnTo>
                    <a:pt x="4259" y="13383"/>
                  </a:lnTo>
                  <a:lnTo>
                    <a:pt x="4186" y="13334"/>
                  </a:lnTo>
                  <a:lnTo>
                    <a:pt x="4113" y="13310"/>
                  </a:lnTo>
                  <a:lnTo>
                    <a:pt x="4040" y="13334"/>
                  </a:lnTo>
                  <a:lnTo>
                    <a:pt x="3967" y="13359"/>
                  </a:lnTo>
                  <a:lnTo>
                    <a:pt x="3918" y="13432"/>
                  </a:lnTo>
                  <a:lnTo>
                    <a:pt x="3845" y="13529"/>
                  </a:lnTo>
                  <a:lnTo>
                    <a:pt x="3772" y="13602"/>
                  </a:lnTo>
                  <a:lnTo>
                    <a:pt x="3602" y="13772"/>
                  </a:lnTo>
                  <a:lnTo>
                    <a:pt x="3407" y="13918"/>
                  </a:lnTo>
                  <a:lnTo>
                    <a:pt x="3212" y="14016"/>
                  </a:lnTo>
                  <a:lnTo>
                    <a:pt x="3091" y="14089"/>
                  </a:lnTo>
                  <a:lnTo>
                    <a:pt x="2945" y="14113"/>
                  </a:lnTo>
                  <a:lnTo>
                    <a:pt x="2896" y="14113"/>
                  </a:lnTo>
                  <a:lnTo>
                    <a:pt x="2847" y="14089"/>
                  </a:lnTo>
                  <a:lnTo>
                    <a:pt x="2847" y="14016"/>
                  </a:lnTo>
                  <a:lnTo>
                    <a:pt x="2847" y="13918"/>
                  </a:lnTo>
                  <a:lnTo>
                    <a:pt x="2969" y="13456"/>
                  </a:lnTo>
                  <a:lnTo>
                    <a:pt x="2969" y="13407"/>
                  </a:lnTo>
                  <a:lnTo>
                    <a:pt x="2969" y="13359"/>
                  </a:lnTo>
                  <a:lnTo>
                    <a:pt x="2920" y="13310"/>
                  </a:lnTo>
                  <a:lnTo>
                    <a:pt x="2872" y="13286"/>
                  </a:lnTo>
                  <a:close/>
                  <a:moveTo>
                    <a:pt x="16498" y="13286"/>
                  </a:moveTo>
                  <a:lnTo>
                    <a:pt x="16474" y="14137"/>
                  </a:lnTo>
                  <a:lnTo>
                    <a:pt x="16425" y="14137"/>
                  </a:lnTo>
                  <a:lnTo>
                    <a:pt x="16328" y="14210"/>
                  </a:lnTo>
                  <a:lnTo>
                    <a:pt x="16206" y="14283"/>
                  </a:lnTo>
                  <a:lnTo>
                    <a:pt x="15987" y="14478"/>
                  </a:lnTo>
                  <a:lnTo>
                    <a:pt x="15792" y="14697"/>
                  </a:lnTo>
                  <a:lnTo>
                    <a:pt x="15622" y="14916"/>
                  </a:lnTo>
                  <a:lnTo>
                    <a:pt x="15525" y="15038"/>
                  </a:lnTo>
                  <a:lnTo>
                    <a:pt x="15549" y="14673"/>
                  </a:lnTo>
                  <a:lnTo>
                    <a:pt x="15573" y="14673"/>
                  </a:lnTo>
                  <a:lnTo>
                    <a:pt x="15695" y="14502"/>
                  </a:lnTo>
                  <a:lnTo>
                    <a:pt x="15817" y="14332"/>
                  </a:lnTo>
                  <a:lnTo>
                    <a:pt x="16011" y="13967"/>
                  </a:lnTo>
                  <a:lnTo>
                    <a:pt x="16230" y="13602"/>
                  </a:lnTo>
                  <a:lnTo>
                    <a:pt x="16352" y="13432"/>
                  </a:lnTo>
                  <a:lnTo>
                    <a:pt x="16498" y="13286"/>
                  </a:lnTo>
                  <a:close/>
                  <a:moveTo>
                    <a:pt x="16474" y="14332"/>
                  </a:moveTo>
                  <a:lnTo>
                    <a:pt x="16449" y="15208"/>
                  </a:lnTo>
                  <a:lnTo>
                    <a:pt x="16352" y="15232"/>
                  </a:lnTo>
                  <a:lnTo>
                    <a:pt x="16230" y="15305"/>
                  </a:lnTo>
                  <a:lnTo>
                    <a:pt x="15987" y="15500"/>
                  </a:lnTo>
                  <a:lnTo>
                    <a:pt x="15768" y="15719"/>
                  </a:lnTo>
                  <a:lnTo>
                    <a:pt x="15622" y="15889"/>
                  </a:lnTo>
                  <a:lnTo>
                    <a:pt x="15476" y="16035"/>
                  </a:lnTo>
                  <a:lnTo>
                    <a:pt x="15476" y="15743"/>
                  </a:lnTo>
                  <a:lnTo>
                    <a:pt x="15549" y="15695"/>
                  </a:lnTo>
                  <a:lnTo>
                    <a:pt x="15598" y="15646"/>
                  </a:lnTo>
                  <a:lnTo>
                    <a:pt x="15671" y="15500"/>
                  </a:lnTo>
                  <a:lnTo>
                    <a:pt x="15817" y="15257"/>
                  </a:lnTo>
                  <a:lnTo>
                    <a:pt x="16011" y="15013"/>
                  </a:lnTo>
                  <a:lnTo>
                    <a:pt x="16279" y="14697"/>
                  </a:lnTo>
                  <a:lnTo>
                    <a:pt x="16376" y="14502"/>
                  </a:lnTo>
                  <a:lnTo>
                    <a:pt x="16474" y="14332"/>
                  </a:lnTo>
                  <a:close/>
                  <a:moveTo>
                    <a:pt x="16449" y="15622"/>
                  </a:moveTo>
                  <a:lnTo>
                    <a:pt x="16425" y="16376"/>
                  </a:lnTo>
                  <a:lnTo>
                    <a:pt x="16328" y="16425"/>
                  </a:lnTo>
                  <a:lnTo>
                    <a:pt x="16230" y="16522"/>
                  </a:lnTo>
                  <a:lnTo>
                    <a:pt x="16036" y="16692"/>
                  </a:lnTo>
                  <a:lnTo>
                    <a:pt x="15719" y="17082"/>
                  </a:lnTo>
                  <a:lnTo>
                    <a:pt x="15427" y="17422"/>
                  </a:lnTo>
                  <a:lnTo>
                    <a:pt x="15427" y="17106"/>
                  </a:lnTo>
                  <a:lnTo>
                    <a:pt x="15452" y="16960"/>
                  </a:lnTo>
                  <a:lnTo>
                    <a:pt x="15452" y="16887"/>
                  </a:lnTo>
                  <a:lnTo>
                    <a:pt x="15476" y="16765"/>
                  </a:lnTo>
                  <a:lnTo>
                    <a:pt x="15525" y="16644"/>
                  </a:lnTo>
                  <a:lnTo>
                    <a:pt x="15598" y="16522"/>
                  </a:lnTo>
                  <a:lnTo>
                    <a:pt x="15695" y="16400"/>
                  </a:lnTo>
                  <a:lnTo>
                    <a:pt x="15890" y="16181"/>
                  </a:lnTo>
                  <a:lnTo>
                    <a:pt x="16060" y="15987"/>
                  </a:lnTo>
                  <a:lnTo>
                    <a:pt x="16255" y="15816"/>
                  </a:lnTo>
                  <a:lnTo>
                    <a:pt x="16449" y="15622"/>
                  </a:lnTo>
                  <a:close/>
                  <a:moveTo>
                    <a:pt x="16401" y="16984"/>
                  </a:moveTo>
                  <a:lnTo>
                    <a:pt x="16401" y="17641"/>
                  </a:lnTo>
                  <a:lnTo>
                    <a:pt x="16157" y="17763"/>
                  </a:lnTo>
                  <a:lnTo>
                    <a:pt x="15938" y="17933"/>
                  </a:lnTo>
                  <a:lnTo>
                    <a:pt x="15719" y="18104"/>
                  </a:lnTo>
                  <a:lnTo>
                    <a:pt x="15549" y="18323"/>
                  </a:lnTo>
                  <a:lnTo>
                    <a:pt x="15403" y="18493"/>
                  </a:lnTo>
                  <a:lnTo>
                    <a:pt x="15403" y="18347"/>
                  </a:lnTo>
                  <a:lnTo>
                    <a:pt x="15452" y="18298"/>
                  </a:lnTo>
                  <a:lnTo>
                    <a:pt x="15476" y="18250"/>
                  </a:lnTo>
                  <a:lnTo>
                    <a:pt x="15525" y="18104"/>
                  </a:lnTo>
                  <a:lnTo>
                    <a:pt x="15598" y="17982"/>
                  </a:lnTo>
                  <a:lnTo>
                    <a:pt x="15768" y="17714"/>
                  </a:lnTo>
                  <a:lnTo>
                    <a:pt x="15963" y="17471"/>
                  </a:lnTo>
                  <a:lnTo>
                    <a:pt x="16157" y="17252"/>
                  </a:lnTo>
                  <a:lnTo>
                    <a:pt x="16401" y="16984"/>
                  </a:lnTo>
                  <a:close/>
                  <a:moveTo>
                    <a:pt x="14405" y="1533"/>
                  </a:moveTo>
                  <a:lnTo>
                    <a:pt x="14722" y="1558"/>
                  </a:lnTo>
                  <a:lnTo>
                    <a:pt x="14819" y="1582"/>
                  </a:lnTo>
                  <a:lnTo>
                    <a:pt x="14892" y="1606"/>
                  </a:lnTo>
                  <a:lnTo>
                    <a:pt x="14965" y="1655"/>
                  </a:lnTo>
                  <a:lnTo>
                    <a:pt x="14965" y="1874"/>
                  </a:lnTo>
                  <a:lnTo>
                    <a:pt x="14989" y="2093"/>
                  </a:lnTo>
                  <a:lnTo>
                    <a:pt x="15062" y="2531"/>
                  </a:lnTo>
                  <a:lnTo>
                    <a:pt x="15062" y="3188"/>
                  </a:lnTo>
                  <a:lnTo>
                    <a:pt x="15038" y="3821"/>
                  </a:lnTo>
                  <a:lnTo>
                    <a:pt x="15014" y="5183"/>
                  </a:lnTo>
                  <a:lnTo>
                    <a:pt x="15014" y="6546"/>
                  </a:lnTo>
                  <a:lnTo>
                    <a:pt x="15038" y="9563"/>
                  </a:lnTo>
                  <a:lnTo>
                    <a:pt x="15038" y="12580"/>
                  </a:lnTo>
                  <a:lnTo>
                    <a:pt x="15038" y="13651"/>
                  </a:lnTo>
                  <a:lnTo>
                    <a:pt x="14989" y="14697"/>
                  </a:lnTo>
                  <a:lnTo>
                    <a:pt x="14941" y="15768"/>
                  </a:lnTo>
                  <a:lnTo>
                    <a:pt x="14892" y="16814"/>
                  </a:lnTo>
                  <a:lnTo>
                    <a:pt x="14868" y="18420"/>
                  </a:lnTo>
                  <a:lnTo>
                    <a:pt x="14843" y="19077"/>
                  </a:lnTo>
                  <a:lnTo>
                    <a:pt x="14843" y="19296"/>
                  </a:lnTo>
                  <a:lnTo>
                    <a:pt x="14819" y="19393"/>
                  </a:lnTo>
                  <a:lnTo>
                    <a:pt x="14868" y="19296"/>
                  </a:lnTo>
                  <a:lnTo>
                    <a:pt x="14843" y="19369"/>
                  </a:lnTo>
                  <a:lnTo>
                    <a:pt x="14843" y="19442"/>
                  </a:lnTo>
                  <a:lnTo>
                    <a:pt x="14503" y="19491"/>
                  </a:lnTo>
                  <a:lnTo>
                    <a:pt x="13505" y="19491"/>
                  </a:lnTo>
                  <a:lnTo>
                    <a:pt x="12580" y="19515"/>
                  </a:lnTo>
                  <a:lnTo>
                    <a:pt x="11680" y="19539"/>
                  </a:lnTo>
                  <a:lnTo>
                    <a:pt x="9636" y="19466"/>
                  </a:lnTo>
                  <a:lnTo>
                    <a:pt x="7592" y="19418"/>
                  </a:lnTo>
                  <a:lnTo>
                    <a:pt x="6570" y="19393"/>
                  </a:lnTo>
                  <a:lnTo>
                    <a:pt x="2653" y="19393"/>
                  </a:lnTo>
                  <a:lnTo>
                    <a:pt x="1777" y="19466"/>
                  </a:lnTo>
                  <a:lnTo>
                    <a:pt x="1266" y="19491"/>
                  </a:lnTo>
                  <a:lnTo>
                    <a:pt x="731" y="19515"/>
                  </a:lnTo>
                  <a:lnTo>
                    <a:pt x="731" y="19491"/>
                  </a:lnTo>
                  <a:lnTo>
                    <a:pt x="682" y="18955"/>
                  </a:lnTo>
                  <a:lnTo>
                    <a:pt x="658" y="18420"/>
                  </a:lnTo>
                  <a:lnTo>
                    <a:pt x="633" y="17349"/>
                  </a:lnTo>
                  <a:lnTo>
                    <a:pt x="658" y="16279"/>
                  </a:lnTo>
                  <a:lnTo>
                    <a:pt x="633" y="15743"/>
                  </a:lnTo>
                  <a:lnTo>
                    <a:pt x="609" y="15208"/>
                  </a:lnTo>
                  <a:lnTo>
                    <a:pt x="560" y="14648"/>
                  </a:lnTo>
                  <a:lnTo>
                    <a:pt x="560" y="14113"/>
                  </a:lnTo>
                  <a:lnTo>
                    <a:pt x="560" y="13553"/>
                  </a:lnTo>
                  <a:lnTo>
                    <a:pt x="560" y="13018"/>
                  </a:lnTo>
                  <a:lnTo>
                    <a:pt x="633" y="11923"/>
                  </a:lnTo>
                  <a:lnTo>
                    <a:pt x="682" y="10828"/>
                  </a:lnTo>
                  <a:lnTo>
                    <a:pt x="731" y="9685"/>
                  </a:lnTo>
                  <a:lnTo>
                    <a:pt x="731" y="8541"/>
                  </a:lnTo>
                  <a:lnTo>
                    <a:pt x="682" y="7422"/>
                  </a:lnTo>
                  <a:lnTo>
                    <a:pt x="658" y="6278"/>
                  </a:lnTo>
                  <a:lnTo>
                    <a:pt x="585" y="4015"/>
                  </a:lnTo>
                  <a:lnTo>
                    <a:pt x="560" y="2847"/>
                  </a:lnTo>
                  <a:lnTo>
                    <a:pt x="560" y="2239"/>
                  </a:lnTo>
                  <a:lnTo>
                    <a:pt x="512" y="1655"/>
                  </a:lnTo>
                  <a:lnTo>
                    <a:pt x="852" y="1679"/>
                  </a:lnTo>
                  <a:lnTo>
                    <a:pt x="1193" y="1704"/>
                  </a:lnTo>
                  <a:lnTo>
                    <a:pt x="1874" y="1679"/>
                  </a:lnTo>
                  <a:lnTo>
                    <a:pt x="1874" y="1679"/>
                  </a:lnTo>
                  <a:lnTo>
                    <a:pt x="1753" y="1850"/>
                  </a:lnTo>
                  <a:lnTo>
                    <a:pt x="1631" y="2020"/>
                  </a:lnTo>
                  <a:lnTo>
                    <a:pt x="1558" y="2190"/>
                  </a:lnTo>
                  <a:lnTo>
                    <a:pt x="1534" y="2409"/>
                  </a:lnTo>
                  <a:lnTo>
                    <a:pt x="1534" y="2507"/>
                  </a:lnTo>
                  <a:lnTo>
                    <a:pt x="1558" y="2628"/>
                  </a:lnTo>
                  <a:lnTo>
                    <a:pt x="1607" y="2872"/>
                  </a:lnTo>
                  <a:lnTo>
                    <a:pt x="1728" y="3066"/>
                  </a:lnTo>
                  <a:lnTo>
                    <a:pt x="1874" y="3261"/>
                  </a:lnTo>
                  <a:lnTo>
                    <a:pt x="2069" y="3407"/>
                  </a:lnTo>
                  <a:lnTo>
                    <a:pt x="2288" y="3529"/>
                  </a:lnTo>
                  <a:lnTo>
                    <a:pt x="2385" y="3553"/>
                  </a:lnTo>
                  <a:lnTo>
                    <a:pt x="2507" y="3577"/>
                  </a:lnTo>
                  <a:lnTo>
                    <a:pt x="2750" y="3577"/>
                  </a:lnTo>
                  <a:lnTo>
                    <a:pt x="2896" y="3529"/>
                  </a:lnTo>
                  <a:lnTo>
                    <a:pt x="3042" y="3480"/>
                  </a:lnTo>
                  <a:lnTo>
                    <a:pt x="3164" y="3407"/>
                  </a:lnTo>
                  <a:lnTo>
                    <a:pt x="3285" y="3310"/>
                  </a:lnTo>
                  <a:lnTo>
                    <a:pt x="3407" y="3188"/>
                  </a:lnTo>
                  <a:lnTo>
                    <a:pt x="3504" y="3066"/>
                  </a:lnTo>
                  <a:lnTo>
                    <a:pt x="3577" y="2945"/>
                  </a:lnTo>
                  <a:lnTo>
                    <a:pt x="3650" y="2799"/>
                  </a:lnTo>
                  <a:lnTo>
                    <a:pt x="3699" y="2653"/>
                  </a:lnTo>
                  <a:lnTo>
                    <a:pt x="3748" y="2482"/>
                  </a:lnTo>
                  <a:lnTo>
                    <a:pt x="3772" y="2336"/>
                  </a:lnTo>
                  <a:lnTo>
                    <a:pt x="3772" y="2190"/>
                  </a:lnTo>
                  <a:lnTo>
                    <a:pt x="3748" y="2044"/>
                  </a:lnTo>
                  <a:lnTo>
                    <a:pt x="3723" y="1923"/>
                  </a:lnTo>
                  <a:lnTo>
                    <a:pt x="3675" y="1801"/>
                  </a:lnTo>
                  <a:lnTo>
                    <a:pt x="3577" y="1679"/>
                  </a:lnTo>
                  <a:lnTo>
                    <a:pt x="5378" y="1679"/>
                  </a:lnTo>
                  <a:lnTo>
                    <a:pt x="5281" y="1777"/>
                  </a:lnTo>
                  <a:lnTo>
                    <a:pt x="5208" y="1874"/>
                  </a:lnTo>
                  <a:lnTo>
                    <a:pt x="5086" y="2069"/>
                  </a:lnTo>
                  <a:lnTo>
                    <a:pt x="5013" y="2288"/>
                  </a:lnTo>
                  <a:lnTo>
                    <a:pt x="4989" y="2507"/>
                  </a:lnTo>
                  <a:lnTo>
                    <a:pt x="5013" y="2726"/>
                  </a:lnTo>
                  <a:lnTo>
                    <a:pt x="5110" y="2920"/>
                  </a:lnTo>
                  <a:lnTo>
                    <a:pt x="5232" y="3091"/>
                  </a:lnTo>
                  <a:lnTo>
                    <a:pt x="5402" y="3261"/>
                  </a:lnTo>
                  <a:lnTo>
                    <a:pt x="5597" y="3358"/>
                  </a:lnTo>
                  <a:lnTo>
                    <a:pt x="5840" y="3431"/>
                  </a:lnTo>
                  <a:lnTo>
                    <a:pt x="6059" y="3456"/>
                  </a:lnTo>
                  <a:lnTo>
                    <a:pt x="6303" y="3431"/>
                  </a:lnTo>
                  <a:lnTo>
                    <a:pt x="6497" y="3358"/>
                  </a:lnTo>
                  <a:lnTo>
                    <a:pt x="6716" y="3237"/>
                  </a:lnTo>
                  <a:lnTo>
                    <a:pt x="6862" y="3091"/>
                  </a:lnTo>
                  <a:lnTo>
                    <a:pt x="7008" y="2896"/>
                  </a:lnTo>
                  <a:lnTo>
                    <a:pt x="7081" y="2653"/>
                  </a:lnTo>
                  <a:lnTo>
                    <a:pt x="7106" y="2531"/>
                  </a:lnTo>
                  <a:lnTo>
                    <a:pt x="7106" y="2409"/>
                  </a:lnTo>
                  <a:lnTo>
                    <a:pt x="7081" y="2142"/>
                  </a:lnTo>
                  <a:lnTo>
                    <a:pt x="7057" y="1996"/>
                  </a:lnTo>
                  <a:lnTo>
                    <a:pt x="7008" y="1874"/>
                  </a:lnTo>
                  <a:lnTo>
                    <a:pt x="6935" y="1777"/>
                  </a:lnTo>
                  <a:lnTo>
                    <a:pt x="6862" y="1679"/>
                  </a:lnTo>
                  <a:lnTo>
                    <a:pt x="8614" y="1631"/>
                  </a:lnTo>
                  <a:lnTo>
                    <a:pt x="8639" y="1631"/>
                  </a:lnTo>
                  <a:lnTo>
                    <a:pt x="8541" y="1801"/>
                  </a:lnTo>
                  <a:lnTo>
                    <a:pt x="8444" y="1971"/>
                  </a:lnTo>
                  <a:lnTo>
                    <a:pt x="8420" y="2142"/>
                  </a:lnTo>
                  <a:lnTo>
                    <a:pt x="8395" y="2336"/>
                  </a:lnTo>
                  <a:lnTo>
                    <a:pt x="8420" y="2458"/>
                  </a:lnTo>
                  <a:lnTo>
                    <a:pt x="8444" y="2580"/>
                  </a:lnTo>
                  <a:lnTo>
                    <a:pt x="8493" y="2677"/>
                  </a:lnTo>
                  <a:lnTo>
                    <a:pt x="8541" y="2774"/>
                  </a:lnTo>
                  <a:lnTo>
                    <a:pt x="8712" y="2969"/>
                  </a:lnTo>
                  <a:lnTo>
                    <a:pt x="8906" y="3115"/>
                  </a:lnTo>
                  <a:lnTo>
                    <a:pt x="9125" y="3237"/>
                  </a:lnTo>
                  <a:lnTo>
                    <a:pt x="9369" y="3310"/>
                  </a:lnTo>
                  <a:lnTo>
                    <a:pt x="9588" y="3310"/>
                  </a:lnTo>
                  <a:lnTo>
                    <a:pt x="9709" y="3285"/>
                  </a:lnTo>
                  <a:lnTo>
                    <a:pt x="9831" y="3237"/>
                  </a:lnTo>
                  <a:lnTo>
                    <a:pt x="9977" y="3139"/>
                  </a:lnTo>
                  <a:lnTo>
                    <a:pt x="10098" y="3018"/>
                  </a:lnTo>
                  <a:lnTo>
                    <a:pt x="10171" y="2872"/>
                  </a:lnTo>
                  <a:lnTo>
                    <a:pt x="10244" y="2701"/>
                  </a:lnTo>
                  <a:lnTo>
                    <a:pt x="10293" y="2507"/>
                  </a:lnTo>
                  <a:lnTo>
                    <a:pt x="10293" y="2336"/>
                  </a:lnTo>
                  <a:lnTo>
                    <a:pt x="10293" y="2142"/>
                  </a:lnTo>
                  <a:lnTo>
                    <a:pt x="10293" y="1971"/>
                  </a:lnTo>
                  <a:lnTo>
                    <a:pt x="10220" y="1777"/>
                  </a:lnTo>
                  <a:lnTo>
                    <a:pt x="10123" y="1582"/>
                  </a:lnTo>
                  <a:lnTo>
                    <a:pt x="11169" y="1558"/>
                  </a:lnTo>
                  <a:lnTo>
                    <a:pt x="12215" y="1533"/>
                  </a:lnTo>
                  <a:lnTo>
                    <a:pt x="12069" y="1631"/>
                  </a:lnTo>
                  <a:lnTo>
                    <a:pt x="11948" y="1728"/>
                  </a:lnTo>
                  <a:lnTo>
                    <a:pt x="11850" y="1850"/>
                  </a:lnTo>
                  <a:lnTo>
                    <a:pt x="11753" y="1996"/>
                  </a:lnTo>
                  <a:lnTo>
                    <a:pt x="11656" y="2190"/>
                  </a:lnTo>
                  <a:lnTo>
                    <a:pt x="11631" y="2409"/>
                  </a:lnTo>
                  <a:lnTo>
                    <a:pt x="11631" y="2604"/>
                  </a:lnTo>
                  <a:lnTo>
                    <a:pt x="11704" y="2799"/>
                  </a:lnTo>
                  <a:lnTo>
                    <a:pt x="11802" y="2969"/>
                  </a:lnTo>
                  <a:lnTo>
                    <a:pt x="11948" y="3115"/>
                  </a:lnTo>
                  <a:lnTo>
                    <a:pt x="12118" y="3237"/>
                  </a:lnTo>
                  <a:lnTo>
                    <a:pt x="12313" y="3310"/>
                  </a:lnTo>
                  <a:lnTo>
                    <a:pt x="12532" y="3358"/>
                  </a:lnTo>
                  <a:lnTo>
                    <a:pt x="12751" y="3383"/>
                  </a:lnTo>
                  <a:lnTo>
                    <a:pt x="12970" y="3358"/>
                  </a:lnTo>
                  <a:lnTo>
                    <a:pt x="13213" y="3310"/>
                  </a:lnTo>
                  <a:lnTo>
                    <a:pt x="13432" y="3237"/>
                  </a:lnTo>
                  <a:lnTo>
                    <a:pt x="13602" y="3115"/>
                  </a:lnTo>
                  <a:lnTo>
                    <a:pt x="13773" y="2969"/>
                  </a:lnTo>
                  <a:lnTo>
                    <a:pt x="13821" y="2872"/>
                  </a:lnTo>
                  <a:lnTo>
                    <a:pt x="13870" y="2774"/>
                  </a:lnTo>
                  <a:lnTo>
                    <a:pt x="13919" y="2628"/>
                  </a:lnTo>
                  <a:lnTo>
                    <a:pt x="13919" y="2458"/>
                  </a:lnTo>
                  <a:lnTo>
                    <a:pt x="13894" y="2288"/>
                  </a:lnTo>
                  <a:lnTo>
                    <a:pt x="13846" y="2117"/>
                  </a:lnTo>
                  <a:lnTo>
                    <a:pt x="13773" y="1947"/>
                  </a:lnTo>
                  <a:lnTo>
                    <a:pt x="13675" y="1801"/>
                  </a:lnTo>
                  <a:lnTo>
                    <a:pt x="13554" y="1655"/>
                  </a:lnTo>
                  <a:lnTo>
                    <a:pt x="13432" y="1558"/>
                  </a:lnTo>
                  <a:lnTo>
                    <a:pt x="13870" y="1533"/>
                  </a:lnTo>
                  <a:close/>
                  <a:moveTo>
                    <a:pt x="2628" y="19904"/>
                  </a:moveTo>
                  <a:lnTo>
                    <a:pt x="2507" y="20002"/>
                  </a:lnTo>
                  <a:lnTo>
                    <a:pt x="2385" y="20099"/>
                  </a:lnTo>
                  <a:lnTo>
                    <a:pt x="2190" y="20318"/>
                  </a:lnTo>
                  <a:lnTo>
                    <a:pt x="1996" y="20464"/>
                  </a:lnTo>
                  <a:lnTo>
                    <a:pt x="1996" y="20196"/>
                  </a:lnTo>
                  <a:lnTo>
                    <a:pt x="1996" y="19953"/>
                  </a:lnTo>
                  <a:lnTo>
                    <a:pt x="2628" y="19904"/>
                  </a:lnTo>
                  <a:close/>
                  <a:moveTo>
                    <a:pt x="16449" y="20220"/>
                  </a:moveTo>
                  <a:lnTo>
                    <a:pt x="16425" y="20658"/>
                  </a:lnTo>
                  <a:lnTo>
                    <a:pt x="16376" y="21121"/>
                  </a:lnTo>
                  <a:lnTo>
                    <a:pt x="16230" y="21145"/>
                  </a:lnTo>
                  <a:lnTo>
                    <a:pt x="16328" y="20683"/>
                  </a:lnTo>
                  <a:lnTo>
                    <a:pt x="16449" y="20220"/>
                  </a:lnTo>
                  <a:close/>
                  <a:moveTo>
                    <a:pt x="16425" y="18955"/>
                  </a:moveTo>
                  <a:lnTo>
                    <a:pt x="16449" y="19880"/>
                  </a:lnTo>
                  <a:lnTo>
                    <a:pt x="16303" y="19977"/>
                  </a:lnTo>
                  <a:lnTo>
                    <a:pt x="16206" y="20099"/>
                  </a:lnTo>
                  <a:lnTo>
                    <a:pt x="16109" y="20245"/>
                  </a:lnTo>
                  <a:lnTo>
                    <a:pt x="16011" y="20415"/>
                  </a:lnTo>
                  <a:lnTo>
                    <a:pt x="15890" y="20780"/>
                  </a:lnTo>
                  <a:lnTo>
                    <a:pt x="15792" y="21194"/>
                  </a:lnTo>
                  <a:lnTo>
                    <a:pt x="15744" y="21194"/>
                  </a:lnTo>
                  <a:lnTo>
                    <a:pt x="15817" y="20926"/>
                  </a:lnTo>
                  <a:lnTo>
                    <a:pt x="15865" y="20658"/>
                  </a:lnTo>
                  <a:lnTo>
                    <a:pt x="15987" y="20172"/>
                  </a:lnTo>
                  <a:lnTo>
                    <a:pt x="16206" y="19564"/>
                  </a:lnTo>
                  <a:lnTo>
                    <a:pt x="16425" y="18955"/>
                  </a:lnTo>
                  <a:close/>
                  <a:moveTo>
                    <a:pt x="16401" y="17787"/>
                  </a:moveTo>
                  <a:lnTo>
                    <a:pt x="16425" y="18517"/>
                  </a:lnTo>
                  <a:lnTo>
                    <a:pt x="16303" y="18663"/>
                  </a:lnTo>
                  <a:lnTo>
                    <a:pt x="16206" y="18834"/>
                  </a:lnTo>
                  <a:lnTo>
                    <a:pt x="16011" y="19174"/>
                  </a:lnTo>
                  <a:lnTo>
                    <a:pt x="15865" y="19564"/>
                  </a:lnTo>
                  <a:lnTo>
                    <a:pt x="15744" y="19929"/>
                  </a:lnTo>
                  <a:lnTo>
                    <a:pt x="15500" y="20537"/>
                  </a:lnTo>
                  <a:lnTo>
                    <a:pt x="15379" y="20877"/>
                  </a:lnTo>
                  <a:lnTo>
                    <a:pt x="15306" y="21218"/>
                  </a:lnTo>
                  <a:lnTo>
                    <a:pt x="14892" y="21242"/>
                  </a:lnTo>
                  <a:lnTo>
                    <a:pt x="15038" y="20926"/>
                  </a:lnTo>
                  <a:lnTo>
                    <a:pt x="15135" y="20585"/>
                  </a:lnTo>
                  <a:lnTo>
                    <a:pt x="15184" y="20220"/>
                  </a:lnTo>
                  <a:lnTo>
                    <a:pt x="15184" y="19856"/>
                  </a:lnTo>
                  <a:lnTo>
                    <a:pt x="15257" y="19831"/>
                  </a:lnTo>
                  <a:lnTo>
                    <a:pt x="15330" y="19807"/>
                  </a:lnTo>
                  <a:lnTo>
                    <a:pt x="15379" y="19758"/>
                  </a:lnTo>
                  <a:lnTo>
                    <a:pt x="15403" y="19710"/>
                  </a:lnTo>
                  <a:lnTo>
                    <a:pt x="15427" y="19661"/>
                  </a:lnTo>
                  <a:lnTo>
                    <a:pt x="15427" y="19539"/>
                  </a:lnTo>
                  <a:lnTo>
                    <a:pt x="15379" y="19418"/>
                  </a:lnTo>
                  <a:lnTo>
                    <a:pt x="15403" y="19296"/>
                  </a:lnTo>
                  <a:lnTo>
                    <a:pt x="15403" y="19150"/>
                  </a:lnTo>
                  <a:lnTo>
                    <a:pt x="15500" y="19053"/>
                  </a:lnTo>
                  <a:lnTo>
                    <a:pt x="15598" y="18931"/>
                  </a:lnTo>
                  <a:lnTo>
                    <a:pt x="15768" y="18663"/>
                  </a:lnTo>
                  <a:lnTo>
                    <a:pt x="16084" y="18225"/>
                  </a:lnTo>
                  <a:lnTo>
                    <a:pt x="16230" y="18006"/>
                  </a:lnTo>
                  <a:lnTo>
                    <a:pt x="16401" y="17787"/>
                  </a:lnTo>
                  <a:close/>
                  <a:moveTo>
                    <a:pt x="3431" y="19904"/>
                  </a:moveTo>
                  <a:lnTo>
                    <a:pt x="3285" y="20002"/>
                  </a:lnTo>
                  <a:lnTo>
                    <a:pt x="3164" y="20123"/>
                  </a:lnTo>
                  <a:lnTo>
                    <a:pt x="2920" y="20342"/>
                  </a:lnTo>
                  <a:lnTo>
                    <a:pt x="2628" y="20683"/>
                  </a:lnTo>
                  <a:lnTo>
                    <a:pt x="2336" y="21023"/>
                  </a:lnTo>
                  <a:lnTo>
                    <a:pt x="2093" y="21291"/>
                  </a:lnTo>
                  <a:lnTo>
                    <a:pt x="2044" y="20902"/>
                  </a:lnTo>
                  <a:lnTo>
                    <a:pt x="2190" y="20853"/>
                  </a:lnTo>
                  <a:lnTo>
                    <a:pt x="2312" y="20756"/>
                  </a:lnTo>
                  <a:lnTo>
                    <a:pt x="2531" y="20585"/>
                  </a:lnTo>
                  <a:lnTo>
                    <a:pt x="2677" y="20464"/>
                  </a:lnTo>
                  <a:lnTo>
                    <a:pt x="2823" y="20318"/>
                  </a:lnTo>
                  <a:lnTo>
                    <a:pt x="2945" y="20172"/>
                  </a:lnTo>
                  <a:lnTo>
                    <a:pt x="2969" y="20075"/>
                  </a:lnTo>
                  <a:lnTo>
                    <a:pt x="2993" y="20002"/>
                  </a:lnTo>
                  <a:lnTo>
                    <a:pt x="2969" y="19953"/>
                  </a:lnTo>
                  <a:lnTo>
                    <a:pt x="2945" y="19904"/>
                  </a:lnTo>
                  <a:close/>
                  <a:moveTo>
                    <a:pt x="10050" y="19977"/>
                  </a:moveTo>
                  <a:lnTo>
                    <a:pt x="9879" y="20148"/>
                  </a:lnTo>
                  <a:lnTo>
                    <a:pt x="9734" y="20293"/>
                  </a:lnTo>
                  <a:lnTo>
                    <a:pt x="9588" y="20537"/>
                  </a:lnTo>
                  <a:lnTo>
                    <a:pt x="9442" y="20756"/>
                  </a:lnTo>
                  <a:lnTo>
                    <a:pt x="9296" y="20975"/>
                  </a:lnTo>
                  <a:lnTo>
                    <a:pt x="9223" y="21072"/>
                  </a:lnTo>
                  <a:lnTo>
                    <a:pt x="9198" y="21194"/>
                  </a:lnTo>
                  <a:lnTo>
                    <a:pt x="9198" y="21242"/>
                  </a:lnTo>
                  <a:lnTo>
                    <a:pt x="9198" y="21291"/>
                  </a:lnTo>
                  <a:lnTo>
                    <a:pt x="8493" y="21291"/>
                  </a:lnTo>
                  <a:lnTo>
                    <a:pt x="8663" y="21072"/>
                  </a:lnTo>
                  <a:lnTo>
                    <a:pt x="8833" y="20853"/>
                  </a:lnTo>
                  <a:lnTo>
                    <a:pt x="9028" y="20537"/>
                  </a:lnTo>
                  <a:lnTo>
                    <a:pt x="9247" y="20245"/>
                  </a:lnTo>
                  <a:lnTo>
                    <a:pt x="9393" y="20099"/>
                  </a:lnTo>
                  <a:lnTo>
                    <a:pt x="9563" y="19977"/>
                  </a:lnTo>
                  <a:close/>
                  <a:moveTo>
                    <a:pt x="10780" y="20002"/>
                  </a:moveTo>
                  <a:lnTo>
                    <a:pt x="10585" y="20342"/>
                  </a:lnTo>
                  <a:lnTo>
                    <a:pt x="10366" y="20731"/>
                  </a:lnTo>
                  <a:lnTo>
                    <a:pt x="10147" y="21145"/>
                  </a:lnTo>
                  <a:lnTo>
                    <a:pt x="10123" y="21218"/>
                  </a:lnTo>
                  <a:lnTo>
                    <a:pt x="10147" y="21291"/>
                  </a:lnTo>
                  <a:lnTo>
                    <a:pt x="9417" y="21291"/>
                  </a:lnTo>
                  <a:lnTo>
                    <a:pt x="9515" y="21242"/>
                  </a:lnTo>
                  <a:lnTo>
                    <a:pt x="9588" y="21169"/>
                  </a:lnTo>
                  <a:lnTo>
                    <a:pt x="9734" y="20975"/>
                  </a:lnTo>
                  <a:lnTo>
                    <a:pt x="9977" y="20610"/>
                  </a:lnTo>
                  <a:lnTo>
                    <a:pt x="10050" y="20512"/>
                  </a:lnTo>
                  <a:lnTo>
                    <a:pt x="10147" y="20415"/>
                  </a:lnTo>
                  <a:lnTo>
                    <a:pt x="10366" y="20220"/>
                  </a:lnTo>
                  <a:lnTo>
                    <a:pt x="10463" y="20123"/>
                  </a:lnTo>
                  <a:lnTo>
                    <a:pt x="10512" y="20002"/>
                  </a:lnTo>
                  <a:close/>
                  <a:moveTo>
                    <a:pt x="11534" y="20026"/>
                  </a:moveTo>
                  <a:lnTo>
                    <a:pt x="11364" y="20269"/>
                  </a:lnTo>
                  <a:lnTo>
                    <a:pt x="11218" y="20512"/>
                  </a:lnTo>
                  <a:lnTo>
                    <a:pt x="11120" y="20683"/>
                  </a:lnTo>
                  <a:lnTo>
                    <a:pt x="11023" y="20877"/>
                  </a:lnTo>
                  <a:lnTo>
                    <a:pt x="10950" y="21096"/>
                  </a:lnTo>
                  <a:lnTo>
                    <a:pt x="10901" y="21291"/>
                  </a:lnTo>
                  <a:lnTo>
                    <a:pt x="10488" y="21291"/>
                  </a:lnTo>
                  <a:lnTo>
                    <a:pt x="10609" y="21145"/>
                  </a:lnTo>
                  <a:lnTo>
                    <a:pt x="10707" y="20975"/>
                  </a:lnTo>
                  <a:lnTo>
                    <a:pt x="10901" y="20658"/>
                  </a:lnTo>
                  <a:lnTo>
                    <a:pt x="11120" y="20342"/>
                  </a:lnTo>
                  <a:lnTo>
                    <a:pt x="11218" y="20196"/>
                  </a:lnTo>
                  <a:lnTo>
                    <a:pt x="11315" y="20026"/>
                  </a:lnTo>
                  <a:close/>
                  <a:moveTo>
                    <a:pt x="14843" y="19953"/>
                  </a:moveTo>
                  <a:lnTo>
                    <a:pt x="14746" y="20220"/>
                  </a:lnTo>
                  <a:lnTo>
                    <a:pt x="14697" y="20512"/>
                  </a:lnTo>
                  <a:lnTo>
                    <a:pt x="14624" y="20780"/>
                  </a:lnTo>
                  <a:lnTo>
                    <a:pt x="14576" y="20926"/>
                  </a:lnTo>
                  <a:lnTo>
                    <a:pt x="14527" y="21048"/>
                  </a:lnTo>
                  <a:lnTo>
                    <a:pt x="14503" y="21121"/>
                  </a:lnTo>
                  <a:lnTo>
                    <a:pt x="14503" y="21169"/>
                  </a:lnTo>
                  <a:lnTo>
                    <a:pt x="14527" y="21267"/>
                  </a:lnTo>
                  <a:lnTo>
                    <a:pt x="14211" y="21291"/>
                  </a:lnTo>
                  <a:lnTo>
                    <a:pt x="14284" y="20999"/>
                  </a:lnTo>
                  <a:lnTo>
                    <a:pt x="14381" y="20658"/>
                  </a:lnTo>
                  <a:lnTo>
                    <a:pt x="14454" y="20293"/>
                  </a:lnTo>
                  <a:lnTo>
                    <a:pt x="14454" y="20123"/>
                  </a:lnTo>
                  <a:lnTo>
                    <a:pt x="14478" y="19977"/>
                  </a:lnTo>
                  <a:lnTo>
                    <a:pt x="14843" y="19953"/>
                  </a:lnTo>
                  <a:close/>
                  <a:moveTo>
                    <a:pt x="12337" y="20026"/>
                  </a:moveTo>
                  <a:lnTo>
                    <a:pt x="12215" y="20220"/>
                  </a:lnTo>
                  <a:lnTo>
                    <a:pt x="12142" y="20391"/>
                  </a:lnTo>
                  <a:lnTo>
                    <a:pt x="11948" y="20829"/>
                  </a:lnTo>
                  <a:lnTo>
                    <a:pt x="11875" y="21072"/>
                  </a:lnTo>
                  <a:lnTo>
                    <a:pt x="11826" y="21315"/>
                  </a:lnTo>
                  <a:lnTo>
                    <a:pt x="11364" y="21291"/>
                  </a:lnTo>
                  <a:lnTo>
                    <a:pt x="11412" y="21121"/>
                  </a:lnTo>
                  <a:lnTo>
                    <a:pt x="11485" y="20950"/>
                  </a:lnTo>
                  <a:lnTo>
                    <a:pt x="11656" y="20634"/>
                  </a:lnTo>
                  <a:lnTo>
                    <a:pt x="11826" y="20342"/>
                  </a:lnTo>
                  <a:lnTo>
                    <a:pt x="11899" y="20196"/>
                  </a:lnTo>
                  <a:lnTo>
                    <a:pt x="11948" y="20026"/>
                  </a:lnTo>
                  <a:close/>
                  <a:moveTo>
                    <a:pt x="13335" y="20002"/>
                  </a:moveTo>
                  <a:lnTo>
                    <a:pt x="13213" y="20148"/>
                  </a:lnTo>
                  <a:lnTo>
                    <a:pt x="13140" y="20293"/>
                  </a:lnTo>
                  <a:lnTo>
                    <a:pt x="12970" y="20585"/>
                  </a:lnTo>
                  <a:lnTo>
                    <a:pt x="12799" y="20950"/>
                  </a:lnTo>
                  <a:lnTo>
                    <a:pt x="12751" y="21121"/>
                  </a:lnTo>
                  <a:lnTo>
                    <a:pt x="12702" y="21315"/>
                  </a:lnTo>
                  <a:lnTo>
                    <a:pt x="12264" y="21315"/>
                  </a:lnTo>
                  <a:lnTo>
                    <a:pt x="12337" y="21023"/>
                  </a:lnTo>
                  <a:lnTo>
                    <a:pt x="12410" y="20756"/>
                  </a:lnTo>
                  <a:lnTo>
                    <a:pt x="12507" y="20366"/>
                  </a:lnTo>
                  <a:lnTo>
                    <a:pt x="12580" y="20172"/>
                  </a:lnTo>
                  <a:lnTo>
                    <a:pt x="12629" y="20075"/>
                  </a:lnTo>
                  <a:lnTo>
                    <a:pt x="12702" y="20026"/>
                  </a:lnTo>
                  <a:lnTo>
                    <a:pt x="13335" y="20002"/>
                  </a:lnTo>
                  <a:close/>
                  <a:moveTo>
                    <a:pt x="14113" y="20002"/>
                  </a:moveTo>
                  <a:lnTo>
                    <a:pt x="14065" y="20196"/>
                  </a:lnTo>
                  <a:lnTo>
                    <a:pt x="14016" y="20366"/>
                  </a:lnTo>
                  <a:lnTo>
                    <a:pt x="13870" y="20804"/>
                  </a:lnTo>
                  <a:lnTo>
                    <a:pt x="13748" y="21242"/>
                  </a:lnTo>
                  <a:lnTo>
                    <a:pt x="13748" y="21291"/>
                  </a:lnTo>
                  <a:lnTo>
                    <a:pt x="13164" y="21315"/>
                  </a:lnTo>
                  <a:lnTo>
                    <a:pt x="13262" y="21023"/>
                  </a:lnTo>
                  <a:lnTo>
                    <a:pt x="13383" y="20731"/>
                  </a:lnTo>
                  <a:lnTo>
                    <a:pt x="13578" y="20391"/>
                  </a:lnTo>
                  <a:lnTo>
                    <a:pt x="13651" y="20196"/>
                  </a:lnTo>
                  <a:lnTo>
                    <a:pt x="13700" y="20002"/>
                  </a:lnTo>
                  <a:close/>
                  <a:moveTo>
                    <a:pt x="8979" y="19953"/>
                  </a:moveTo>
                  <a:lnTo>
                    <a:pt x="8833" y="20148"/>
                  </a:lnTo>
                  <a:lnTo>
                    <a:pt x="8736" y="20318"/>
                  </a:lnTo>
                  <a:lnTo>
                    <a:pt x="8395" y="20804"/>
                  </a:lnTo>
                  <a:lnTo>
                    <a:pt x="8225" y="21048"/>
                  </a:lnTo>
                  <a:lnTo>
                    <a:pt x="8079" y="21315"/>
                  </a:lnTo>
                  <a:lnTo>
                    <a:pt x="7446" y="21340"/>
                  </a:lnTo>
                  <a:lnTo>
                    <a:pt x="7446" y="21340"/>
                  </a:lnTo>
                  <a:lnTo>
                    <a:pt x="7592" y="21194"/>
                  </a:lnTo>
                  <a:lnTo>
                    <a:pt x="7714" y="21023"/>
                  </a:lnTo>
                  <a:lnTo>
                    <a:pt x="7957" y="20683"/>
                  </a:lnTo>
                  <a:lnTo>
                    <a:pt x="8055" y="20561"/>
                  </a:lnTo>
                  <a:lnTo>
                    <a:pt x="8152" y="20464"/>
                  </a:lnTo>
                  <a:lnTo>
                    <a:pt x="8371" y="20293"/>
                  </a:lnTo>
                  <a:lnTo>
                    <a:pt x="8614" y="20123"/>
                  </a:lnTo>
                  <a:lnTo>
                    <a:pt x="8833" y="19953"/>
                  </a:lnTo>
                  <a:close/>
                  <a:moveTo>
                    <a:pt x="5646" y="19929"/>
                  </a:moveTo>
                  <a:lnTo>
                    <a:pt x="5548" y="19977"/>
                  </a:lnTo>
                  <a:lnTo>
                    <a:pt x="4818" y="20658"/>
                  </a:lnTo>
                  <a:lnTo>
                    <a:pt x="4478" y="20975"/>
                  </a:lnTo>
                  <a:lnTo>
                    <a:pt x="4332" y="21145"/>
                  </a:lnTo>
                  <a:lnTo>
                    <a:pt x="4259" y="21242"/>
                  </a:lnTo>
                  <a:lnTo>
                    <a:pt x="4210" y="21340"/>
                  </a:lnTo>
                  <a:lnTo>
                    <a:pt x="4210" y="21364"/>
                  </a:lnTo>
                  <a:lnTo>
                    <a:pt x="4234" y="21364"/>
                  </a:lnTo>
                  <a:lnTo>
                    <a:pt x="4332" y="21340"/>
                  </a:lnTo>
                  <a:lnTo>
                    <a:pt x="4453" y="21291"/>
                  </a:lnTo>
                  <a:lnTo>
                    <a:pt x="4648" y="21194"/>
                  </a:lnTo>
                  <a:lnTo>
                    <a:pt x="5013" y="20926"/>
                  </a:lnTo>
                  <a:lnTo>
                    <a:pt x="5427" y="20610"/>
                  </a:lnTo>
                  <a:lnTo>
                    <a:pt x="5816" y="20245"/>
                  </a:lnTo>
                  <a:lnTo>
                    <a:pt x="5865" y="20172"/>
                  </a:lnTo>
                  <a:lnTo>
                    <a:pt x="5865" y="20075"/>
                  </a:lnTo>
                  <a:lnTo>
                    <a:pt x="5816" y="19977"/>
                  </a:lnTo>
                  <a:lnTo>
                    <a:pt x="5743" y="19929"/>
                  </a:lnTo>
                  <a:close/>
                  <a:moveTo>
                    <a:pt x="8225" y="19929"/>
                  </a:moveTo>
                  <a:lnTo>
                    <a:pt x="7982" y="20123"/>
                  </a:lnTo>
                  <a:lnTo>
                    <a:pt x="7763" y="20342"/>
                  </a:lnTo>
                  <a:lnTo>
                    <a:pt x="7568" y="20585"/>
                  </a:lnTo>
                  <a:lnTo>
                    <a:pt x="7373" y="20829"/>
                  </a:lnTo>
                  <a:lnTo>
                    <a:pt x="7033" y="21364"/>
                  </a:lnTo>
                  <a:lnTo>
                    <a:pt x="6668" y="21388"/>
                  </a:lnTo>
                  <a:lnTo>
                    <a:pt x="6668" y="21388"/>
                  </a:lnTo>
                  <a:lnTo>
                    <a:pt x="6838" y="21169"/>
                  </a:lnTo>
                  <a:lnTo>
                    <a:pt x="6984" y="20950"/>
                  </a:lnTo>
                  <a:lnTo>
                    <a:pt x="7227" y="20585"/>
                  </a:lnTo>
                  <a:lnTo>
                    <a:pt x="7495" y="20220"/>
                  </a:lnTo>
                  <a:lnTo>
                    <a:pt x="7690" y="20050"/>
                  </a:lnTo>
                  <a:lnTo>
                    <a:pt x="7860" y="19929"/>
                  </a:lnTo>
                  <a:close/>
                  <a:moveTo>
                    <a:pt x="4526" y="19904"/>
                  </a:moveTo>
                  <a:lnTo>
                    <a:pt x="4356" y="20050"/>
                  </a:lnTo>
                  <a:lnTo>
                    <a:pt x="4186" y="20196"/>
                  </a:lnTo>
                  <a:lnTo>
                    <a:pt x="3869" y="20512"/>
                  </a:lnTo>
                  <a:lnTo>
                    <a:pt x="3285" y="21023"/>
                  </a:lnTo>
                  <a:lnTo>
                    <a:pt x="3115" y="21194"/>
                  </a:lnTo>
                  <a:lnTo>
                    <a:pt x="3042" y="21267"/>
                  </a:lnTo>
                  <a:lnTo>
                    <a:pt x="2969" y="21315"/>
                  </a:lnTo>
                  <a:lnTo>
                    <a:pt x="2920" y="21364"/>
                  </a:lnTo>
                  <a:lnTo>
                    <a:pt x="2920" y="21388"/>
                  </a:lnTo>
                  <a:lnTo>
                    <a:pt x="2945" y="21437"/>
                  </a:lnTo>
                  <a:lnTo>
                    <a:pt x="2969" y="21461"/>
                  </a:lnTo>
                  <a:lnTo>
                    <a:pt x="2872" y="21461"/>
                  </a:lnTo>
                  <a:lnTo>
                    <a:pt x="2458" y="21413"/>
                  </a:lnTo>
                  <a:lnTo>
                    <a:pt x="2580" y="21315"/>
                  </a:lnTo>
                  <a:lnTo>
                    <a:pt x="2701" y="21169"/>
                  </a:lnTo>
                  <a:lnTo>
                    <a:pt x="2896" y="20950"/>
                  </a:lnTo>
                  <a:lnTo>
                    <a:pt x="3188" y="20683"/>
                  </a:lnTo>
                  <a:lnTo>
                    <a:pt x="3480" y="20415"/>
                  </a:lnTo>
                  <a:lnTo>
                    <a:pt x="3602" y="20318"/>
                  </a:lnTo>
                  <a:lnTo>
                    <a:pt x="3723" y="20245"/>
                  </a:lnTo>
                  <a:lnTo>
                    <a:pt x="3991" y="20148"/>
                  </a:lnTo>
                  <a:lnTo>
                    <a:pt x="4040" y="20099"/>
                  </a:lnTo>
                  <a:lnTo>
                    <a:pt x="4064" y="20026"/>
                  </a:lnTo>
                  <a:lnTo>
                    <a:pt x="4064" y="19977"/>
                  </a:lnTo>
                  <a:lnTo>
                    <a:pt x="4064" y="19904"/>
                  </a:lnTo>
                  <a:close/>
                  <a:moveTo>
                    <a:pt x="7349" y="19904"/>
                  </a:moveTo>
                  <a:lnTo>
                    <a:pt x="7154" y="20148"/>
                  </a:lnTo>
                  <a:lnTo>
                    <a:pt x="7008" y="20366"/>
                  </a:lnTo>
                  <a:lnTo>
                    <a:pt x="6546" y="21072"/>
                  </a:lnTo>
                  <a:lnTo>
                    <a:pt x="6400" y="21242"/>
                  </a:lnTo>
                  <a:lnTo>
                    <a:pt x="6254" y="21413"/>
                  </a:lnTo>
                  <a:lnTo>
                    <a:pt x="5451" y="21461"/>
                  </a:lnTo>
                  <a:lnTo>
                    <a:pt x="5621" y="21315"/>
                  </a:lnTo>
                  <a:lnTo>
                    <a:pt x="5792" y="21145"/>
                  </a:lnTo>
                  <a:lnTo>
                    <a:pt x="6084" y="20829"/>
                  </a:lnTo>
                  <a:lnTo>
                    <a:pt x="6303" y="20634"/>
                  </a:lnTo>
                  <a:lnTo>
                    <a:pt x="6522" y="20415"/>
                  </a:lnTo>
                  <a:lnTo>
                    <a:pt x="6619" y="20293"/>
                  </a:lnTo>
                  <a:lnTo>
                    <a:pt x="6716" y="20172"/>
                  </a:lnTo>
                  <a:lnTo>
                    <a:pt x="6741" y="20026"/>
                  </a:lnTo>
                  <a:lnTo>
                    <a:pt x="6765" y="19904"/>
                  </a:lnTo>
                  <a:close/>
                  <a:moveTo>
                    <a:pt x="6424" y="19904"/>
                  </a:moveTo>
                  <a:lnTo>
                    <a:pt x="6278" y="20026"/>
                  </a:lnTo>
                  <a:lnTo>
                    <a:pt x="5986" y="20318"/>
                  </a:lnTo>
                  <a:lnTo>
                    <a:pt x="5694" y="20610"/>
                  </a:lnTo>
                  <a:lnTo>
                    <a:pt x="5500" y="20804"/>
                  </a:lnTo>
                  <a:lnTo>
                    <a:pt x="5281" y="20999"/>
                  </a:lnTo>
                  <a:lnTo>
                    <a:pt x="5110" y="21242"/>
                  </a:lnTo>
                  <a:lnTo>
                    <a:pt x="5037" y="21364"/>
                  </a:lnTo>
                  <a:lnTo>
                    <a:pt x="4989" y="21486"/>
                  </a:lnTo>
                  <a:lnTo>
                    <a:pt x="4575" y="21510"/>
                  </a:lnTo>
                  <a:lnTo>
                    <a:pt x="3845" y="21510"/>
                  </a:lnTo>
                  <a:lnTo>
                    <a:pt x="3139" y="21486"/>
                  </a:lnTo>
                  <a:lnTo>
                    <a:pt x="3237" y="21437"/>
                  </a:lnTo>
                  <a:lnTo>
                    <a:pt x="3334" y="21388"/>
                  </a:lnTo>
                  <a:lnTo>
                    <a:pt x="3529" y="21242"/>
                  </a:lnTo>
                  <a:lnTo>
                    <a:pt x="3796" y="20999"/>
                  </a:lnTo>
                  <a:lnTo>
                    <a:pt x="4161" y="20683"/>
                  </a:lnTo>
                  <a:lnTo>
                    <a:pt x="4526" y="20342"/>
                  </a:lnTo>
                  <a:lnTo>
                    <a:pt x="4745" y="20123"/>
                  </a:lnTo>
                  <a:lnTo>
                    <a:pt x="4843" y="20026"/>
                  </a:lnTo>
                  <a:lnTo>
                    <a:pt x="4916" y="19904"/>
                  </a:lnTo>
                  <a:close/>
                  <a:moveTo>
                    <a:pt x="6132" y="0"/>
                  </a:moveTo>
                  <a:lnTo>
                    <a:pt x="6059" y="49"/>
                  </a:lnTo>
                  <a:lnTo>
                    <a:pt x="6011" y="98"/>
                  </a:lnTo>
                  <a:lnTo>
                    <a:pt x="5986" y="146"/>
                  </a:lnTo>
                  <a:lnTo>
                    <a:pt x="5938" y="317"/>
                  </a:lnTo>
                  <a:lnTo>
                    <a:pt x="5913" y="487"/>
                  </a:lnTo>
                  <a:lnTo>
                    <a:pt x="5938" y="828"/>
                  </a:lnTo>
                  <a:lnTo>
                    <a:pt x="5913" y="1047"/>
                  </a:lnTo>
                  <a:lnTo>
                    <a:pt x="5913" y="1241"/>
                  </a:lnTo>
                  <a:lnTo>
                    <a:pt x="4745" y="1266"/>
                  </a:lnTo>
                  <a:lnTo>
                    <a:pt x="2969" y="1266"/>
                  </a:lnTo>
                  <a:lnTo>
                    <a:pt x="2945" y="1144"/>
                  </a:lnTo>
                  <a:lnTo>
                    <a:pt x="2945" y="901"/>
                  </a:lnTo>
                  <a:lnTo>
                    <a:pt x="2945" y="633"/>
                  </a:lnTo>
                  <a:lnTo>
                    <a:pt x="2945" y="365"/>
                  </a:lnTo>
                  <a:lnTo>
                    <a:pt x="2920" y="122"/>
                  </a:lnTo>
                  <a:lnTo>
                    <a:pt x="2896" y="73"/>
                  </a:lnTo>
                  <a:lnTo>
                    <a:pt x="2847" y="25"/>
                  </a:lnTo>
                  <a:lnTo>
                    <a:pt x="2799" y="25"/>
                  </a:lnTo>
                  <a:lnTo>
                    <a:pt x="2726" y="49"/>
                  </a:lnTo>
                  <a:lnTo>
                    <a:pt x="2653" y="122"/>
                  </a:lnTo>
                  <a:lnTo>
                    <a:pt x="2580" y="219"/>
                  </a:lnTo>
                  <a:lnTo>
                    <a:pt x="2531" y="317"/>
                  </a:lnTo>
                  <a:lnTo>
                    <a:pt x="2507" y="438"/>
                  </a:lnTo>
                  <a:lnTo>
                    <a:pt x="2482" y="682"/>
                  </a:lnTo>
                  <a:lnTo>
                    <a:pt x="2482" y="925"/>
                  </a:lnTo>
                  <a:lnTo>
                    <a:pt x="2482" y="1266"/>
                  </a:lnTo>
                  <a:lnTo>
                    <a:pt x="877" y="1266"/>
                  </a:lnTo>
                  <a:lnTo>
                    <a:pt x="366" y="1339"/>
                  </a:lnTo>
                  <a:lnTo>
                    <a:pt x="317" y="1363"/>
                  </a:lnTo>
                  <a:lnTo>
                    <a:pt x="268" y="1387"/>
                  </a:lnTo>
                  <a:lnTo>
                    <a:pt x="244" y="1460"/>
                  </a:lnTo>
                  <a:lnTo>
                    <a:pt x="195" y="1485"/>
                  </a:lnTo>
                  <a:lnTo>
                    <a:pt x="171" y="1558"/>
                  </a:lnTo>
                  <a:lnTo>
                    <a:pt x="98" y="2069"/>
                  </a:lnTo>
                  <a:lnTo>
                    <a:pt x="49" y="2628"/>
                  </a:lnTo>
                  <a:lnTo>
                    <a:pt x="25" y="3164"/>
                  </a:lnTo>
                  <a:lnTo>
                    <a:pt x="25" y="3723"/>
                  </a:lnTo>
                  <a:lnTo>
                    <a:pt x="49" y="4818"/>
                  </a:lnTo>
                  <a:lnTo>
                    <a:pt x="98" y="5913"/>
                  </a:lnTo>
                  <a:lnTo>
                    <a:pt x="171" y="8273"/>
                  </a:lnTo>
                  <a:lnTo>
                    <a:pt x="171" y="9441"/>
                  </a:lnTo>
                  <a:lnTo>
                    <a:pt x="147" y="10634"/>
                  </a:lnTo>
                  <a:lnTo>
                    <a:pt x="98" y="11777"/>
                  </a:lnTo>
                  <a:lnTo>
                    <a:pt x="25" y="12921"/>
                  </a:lnTo>
                  <a:lnTo>
                    <a:pt x="1" y="14064"/>
                  </a:lnTo>
                  <a:lnTo>
                    <a:pt x="1" y="14624"/>
                  </a:lnTo>
                  <a:lnTo>
                    <a:pt x="49" y="15208"/>
                  </a:lnTo>
                  <a:lnTo>
                    <a:pt x="49" y="15743"/>
                  </a:lnTo>
                  <a:lnTo>
                    <a:pt x="49" y="16279"/>
                  </a:lnTo>
                  <a:lnTo>
                    <a:pt x="25" y="17398"/>
                  </a:lnTo>
                  <a:lnTo>
                    <a:pt x="25" y="17933"/>
                  </a:lnTo>
                  <a:lnTo>
                    <a:pt x="49" y="18493"/>
                  </a:lnTo>
                  <a:lnTo>
                    <a:pt x="98" y="19028"/>
                  </a:lnTo>
                  <a:lnTo>
                    <a:pt x="195" y="19564"/>
                  </a:lnTo>
                  <a:lnTo>
                    <a:pt x="244" y="19661"/>
                  </a:lnTo>
                  <a:lnTo>
                    <a:pt x="293" y="19710"/>
                  </a:lnTo>
                  <a:lnTo>
                    <a:pt x="390" y="19734"/>
                  </a:lnTo>
                  <a:lnTo>
                    <a:pt x="487" y="19758"/>
                  </a:lnTo>
                  <a:lnTo>
                    <a:pt x="585" y="19856"/>
                  </a:lnTo>
                  <a:lnTo>
                    <a:pt x="682" y="19904"/>
                  </a:lnTo>
                  <a:lnTo>
                    <a:pt x="804" y="19953"/>
                  </a:lnTo>
                  <a:lnTo>
                    <a:pt x="950" y="19977"/>
                  </a:lnTo>
                  <a:lnTo>
                    <a:pt x="1485" y="19977"/>
                  </a:lnTo>
                  <a:lnTo>
                    <a:pt x="1485" y="20342"/>
                  </a:lnTo>
                  <a:lnTo>
                    <a:pt x="1485" y="20634"/>
                  </a:lnTo>
                  <a:lnTo>
                    <a:pt x="1509" y="20950"/>
                  </a:lnTo>
                  <a:lnTo>
                    <a:pt x="1558" y="21534"/>
                  </a:lnTo>
                  <a:lnTo>
                    <a:pt x="1558" y="21607"/>
                  </a:lnTo>
                  <a:lnTo>
                    <a:pt x="1582" y="21705"/>
                  </a:lnTo>
                  <a:lnTo>
                    <a:pt x="1655" y="21753"/>
                  </a:lnTo>
                  <a:lnTo>
                    <a:pt x="1728" y="21802"/>
                  </a:lnTo>
                  <a:lnTo>
                    <a:pt x="1898" y="21802"/>
                  </a:lnTo>
                  <a:lnTo>
                    <a:pt x="1971" y="21778"/>
                  </a:lnTo>
                  <a:lnTo>
                    <a:pt x="2385" y="21851"/>
                  </a:lnTo>
                  <a:lnTo>
                    <a:pt x="2799" y="21899"/>
                  </a:lnTo>
                  <a:lnTo>
                    <a:pt x="3626" y="21948"/>
                  </a:lnTo>
                  <a:lnTo>
                    <a:pt x="4478" y="21948"/>
                  </a:lnTo>
                  <a:lnTo>
                    <a:pt x="5305" y="21924"/>
                  </a:lnTo>
                  <a:lnTo>
                    <a:pt x="7008" y="21826"/>
                  </a:lnTo>
                  <a:lnTo>
                    <a:pt x="7836" y="21778"/>
                  </a:lnTo>
                  <a:lnTo>
                    <a:pt x="8687" y="21753"/>
                  </a:lnTo>
                  <a:lnTo>
                    <a:pt x="9515" y="21729"/>
                  </a:lnTo>
                  <a:lnTo>
                    <a:pt x="10342" y="21753"/>
                  </a:lnTo>
                  <a:lnTo>
                    <a:pt x="12021" y="21778"/>
                  </a:lnTo>
                  <a:lnTo>
                    <a:pt x="13700" y="21778"/>
                  </a:lnTo>
                  <a:lnTo>
                    <a:pt x="14527" y="21753"/>
                  </a:lnTo>
                  <a:lnTo>
                    <a:pt x="15354" y="21680"/>
                  </a:lnTo>
                  <a:lnTo>
                    <a:pt x="15427" y="21705"/>
                  </a:lnTo>
                  <a:lnTo>
                    <a:pt x="15500" y="21680"/>
                  </a:lnTo>
                  <a:lnTo>
                    <a:pt x="16425" y="21583"/>
                  </a:lnTo>
                  <a:lnTo>
                    <a:pt x="16498" y="21559"/>
                  </a:lnTo>
                  <a:lnTo>
                    <a:pt x="16620" y="21607"/>
                  </a:lnTo>
                  <a:lnTo>
                    <a:pt x="16717" y="21607"/>
                  </a:lnTo>
                  <a:lnTo>
                    <a:pt x="16766" y="21583"/>
                  </a:lnTo>
                  <a:lnTo>
                    <a:pt x="16814" y="21534"/>
                  </a:lnTo>
                  <a:lnTo>
                    <a:pt x="16863" y="21486"/>
                  </a:lnTo>
                  <a:lnTo>
                    <a:pt x="16863" y="21413"/>
                  </a:lnTo>
                  <a:lnTo>
                    <a:pt x="16936" y="20902"/>
                  </a:lnTo>
                  <a:lnTo>
                    <a:pt x="16985" y="20391"/>
                  </a:lnTo>
                  <a:lnTo>
                    <a:pt x="16985" y="19880"/>
                  </a:lnTo>
                  <a:lnTo>
                    <a:pt x="16985" y="19369"/>
                  </a:lnTo>
                  <a:lnTo>
                    <a:pt x="16936" y="18323"/>
                  </a:lnTo>
                  <a:lnTo>
                    <a:pt x="16936" y="17812"/>
                  </a:lnTo>
                  <a:lnTo>
                    <a:pt x="16936" y="17301"/>
                  </a:lnTo>
                  <a:lnTo>
                    <a:pt x="17009" y="14867"/>
                  </a:lnTo>
                  <a:lnTo>
                    <a:pt x="17033" y="13651"/>
                  </a:lnTo>
                  <a:lnTo>
                    <a:pt x="17033" y="12458"/>
                  </a:lnTo>
                  <a:lnTo>
                    <a:pt x="17058" y="10025"/>
                  </a:lnTo>
                  <a:lnTo>
                    <a:pt x="17082" y="8809"/>
                  </a:lnTo>
                  <a:lnTo>
                    <a:pt x="17082" y="7592"/>
                  </a:lnTo>
                  <a:lnTo>
                    <a:pt x="17082" y="6984"/>
                  </a:lnTo>
                  <a:lnTo>
                    <a:pt x="17082" y="6375"/>
                  </a:lnTo>
                  <a:lnTo>
                    <a:pt x="17106" y="5791"/>
                  </a:lnTo>
                  <a:lnTo>
                    <a:pt x="17082" y="5183"/>
                  </a:lnTo>
                  <a:lnTo>
                    <a:pt x="17033" y="4696"/>
                  </a:lnTo>
                  <a:lnTo>
                    <a:pt x="16960" y="4210"/>
                  </a:lnTo>
                  <a:lnTo>
                    <a:pt x="16766" y="3237"/>
                  </a:lnTo>
                  <a:lnTo>
                    <a:pt x="16839" y="3115"/>
                  </a:lnTo>
                  <a:lnTo>
                    <a:pt x="16839" y="2993"/>
                  </a:lnTo>
                  <a:lnTo>
                    <a:pt x="16814" y="2945"/>
                  </a:lnTo>
                  <a:lnTo>
                    <a:pt x="16790" y="2896"/>
                  </a:lnTo>
                  <a:lnTo>
                    <a:pt x="16717" y="2847"/>
                  </a:lnTo>
                  <a:lnTo>
                    <a:pt x="16644" y="2847"/>
                  </a:lnTo>
                  <a:lnTo>
                    <a:pt x="16157" y="2774"/>
                  </a:lnTo>
                  <a:lnTo>
                    <a:pt x="15865" y="2774"/>
                  </a:lnTo>
                  <a:lnTo>
                    <a:pt x="15622" y="2799"/>
                  </a:lnTo>
                  <a:lnTo>
                    <a:pt x="15598" y="2434"/>
                  </a:lnTo>
                  <a:lnTo>
                    <a:pt x="15549" y="2069"/>
                  </a:lnTo>
                  <a:lnTo>
                    <a:pt x="15500" y="1898"/>
                  </a:lnTo>
                  <a:lnTo>
                    <a:pt x="15452" y="1728"/>
                  </a:lnTo>
                  <a:lnTo>
                    <a:pt x="15403" y="1582"/>
                  </a:lnTo>
                  <a:lnTo>
                    <a:pt x="15306" y="1436"/>
                  </a:lnTo>
                  <a:lnTo>
                    <a:pt x="15306" y="1339"/>
                  </a:lnTo>
                  <a:lnTo>
                    <a:pt x="15233" y="1241"/>
                  </a:lnTo>
                  <a:lnTo>
                    <a:pt x="15160" y="1193"/>
                  </a:lnTo>
                  <a:lnTo>
                    <a:pt x="15087" y="1144"/>
                  </a:lnTo>
                  <a:lnTo>
                    <a:pt x="14892" y="1095"/>
                  </a:lnTo>
                  <a:lnTo>
                    <a:pt x="13262" y="1095"/>
                  </a:lnTo>
                  <a:lnTo>
                    <a:pt x="13018" y="1120"/>
                  </a:lnTo>
                  <a:lnTo>
                    <a:pt x="13043" y="560"/>
                  </a:lnTo>
                  <a:lnTo>
                    <a:pt x="13043" y="268"/>
                  </a:lnTo>
                  <a:lnTo>
                    <a:pt x="13018" y="146"/>
                  </a:lnTo>
                  <a:lnTo>
                    <a:pt x="12970" y="25"/>
                  </a:lnTo>
                  <a:lnTo>
                    <a:pt x="12945" y="0"/>
                  </a:lnTo>
                  <a:lnTo>
                    <a:pt x="12897" y="0"/>
                  </a:lnTo>
                  <a:lnTo>
                    <a:pt x="12799" y="98"/>
                  </a:lnTo>
                  <a:lnTo>
                    <a:pt x="12702" y="219"/>
                  </a:lnTo>
                  <a:lnTo>
                    <a:pt x="12653" y="341"/>
                  </a:lnTo>
                  <a:lnTo>
                    <a:pt x="12605" y="463"/>
                  </a:lnTo>
                  <a:lnTo>
                    <a:pt x="12556" y="755"/>
                  </a:lnTo>
                  <a:lnTo>
                    <a:pt x="12556" y="1047"/>
                  </a:lnTo>
                  <a:lnTo>
                    <a:pt x="12532" y="1120"/>
                  </a:lnTo>
                  <a:lnTo>
                    <a:pt x="11145" y="1144"/>
                  </a:lnTo>
                  <a:lnTo>
                    <a:pt x="9734" y="1168"/>
                  </a:lnTo>
                  <a:lnTo>
                    <a:pt x="9734" y="195"/>
                  </a:lnTo>
                  <a:lnTo>
                    <a:pt x="9734" y="146"/>
                  </a:lnTo>
                  <a:lnTo>
                    <a:pt x="9709" y="98"/>
                  </a:lnTo>
                  <a:lnTo>
                    <a:pt x="9636" y="25"/>
                  </a:lnTo>
                  <a:lnTo>
                    <a:pt x="9466" y="25"/>
                  </a:lnTo>
                  <a:lnTo>
                    <a:pt x="9417" y="73"/>
                  </a:lnTo>
                  <a:lnTo>
                    <a:pt x="9344" y="171"/>
                  </a:lnTo>
                  <a:lnTo>
                    <a:pt x="9296" y="317"/>
                  </a:lnTo>
                  <a:lnTo>
                    <a:pt x="9247" y="438"/>
                  </a:lnTo>
                  <a:lnTo>
                    <a:pt x="9223" y="609"/>
                  </a:lnTo>
                  <a:lnTo>
                    <a:pt x="9198" y="901"/>
                  </a:lnTo>
                  <a:lnTo>
                    <a:pt x="9198" y="1193"/>
                  </a:lnTo>
                  <a:lnTo>
                    <a:pt x="9150" y="1193"/>
                  </a:lnTo>
                  <a:lnTo>
                    <a:pt x="7811" y="1217"/>
                  </a:lnTo>
                  <a:lnTo>
                    <a:pt x="6449" y="1241"/>
                  </a:lnTo>
                  <a:lnTo>
                    <a:pt x="6449" y="706"/>
                  </a:lnTo>
                  <a:lnTo>
                    <a:pt x="6424" y="414"/>
                  </a:lnTo>
                  <a:lnTo>
                    <a:pt x="6376" y="146"/>
                  </a:lnTo>
                  <a:lnTo>
                    <a:pt x="6351" y="73"/>
                  </a:lnTo>
                  <a:lnTo>
                    <a:pt x="6303" y="25"/>
                  </a:lnTo>
                  <a:lnTo>
                    <a:pt x="6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Shape 327">
              <a:extLst>
                <a:ext uri="{FF2B5EF4-FFF2-40B4-BE49-F238E27FC236}">
                  <a16:creationId xmlns:a16="http://schemas.microsoft.com/office/drawing/2014/main" id="{66DD07DF-74BE-EF18-1A74-A987E1BFE958}"/>
                </a:ext>
              </a:extLst>
            </p:cNvPr>
            <p:cNvSpPr/>
            <p:nvPr/>
          </p:nvSpPr>
          <p:spPr>
            <a:xfrm>
              <a:off x="271330" y="3820567"/>
              <a:ext cx="718662" cy="810895"/>
            </a:xfrm>
            <a:custGeom>
              <a:avLst/>
              <a:gdLst/>
              <a:ahLst/>
              <a:cxnLst/>
              <a:rect l="0" t="0" r="0" b="0"/>
              <a:pathLst>
                <a:path w="15817" h="18981" extrusionOk="0">
                  <a:moveTo>
                    <a:pt x="11364" y="1"/>
                  </a:moveTo>
                  <a:lnTo>
                    <a:pt x="11242" y="25"/>
                  </a:lnTo>
                  <a:lnTo>
                    <a:pt x="11169" y="74"/>
                  </a:lnTo>
                  <a:lnTo>
                    <a:pt x="11096" y="171"/>
                  </a:lnTo>
                  <a:lnTo>
                    <a:pt x="10780" y="731"/>
                  </a:lnTo>
                  <a:lnTo>
                    <a:pt x="10634" y="999"/>
                  </a:lnTo>
                  <a:lnTo>
                    <a:pt x="10537" y="1315"/>
                  </a:lnTo>
                  <a:lnTo>
                    <a:pt x="10512" y="1388"/>
                  </a:lnTo>
                  <a:lnTo>
                    <a:pt x="10537" y="1461"/>
                  </a:lnTo>
                  <a:lnTo>
                    <a:pt x="10585" y="1534"/>
                  </a:lnTo>
                  <a:lnTo>
                    <a:pt x="10634" y="1583"/>
                  </a:lnTo>
                  <a:lnTo>
                    <a:pt x="10707" y="1607"/>
                  </a:lnTo>
                  <a:lnTo>
                    <a:pt x="10804" y="1631"/>
                  </a:lnTo>
                  <a:lnTo>
                    <a:pt x="10877" y="1607"/>
                  </a:lnTo>
                  <a:lnTo>
                    <a:pt x="10950" y="1558"/>
                  </a:lnTo>
                  <a:lnTo>
                    <a:pt x="11145" y="1315"/>
                  </a:lnTo>
                  <a:lnTo>
                    <a:pt x="11291" y="1047"/>
                  </a:lnTo>
                  <a:lnTo>
                    <a:pt x="11510" y="731"/>
                  </a:lnTo>
                  <a:lnTo>
                    <a:pt x="11583" y="682"/>
                  </a:lnTo>
                  <a:lnTo>
                    <a:pt x="11656" y="609"/>
                  </a:lnTo>
                  <a:lnTo>
                    <a:pt x="11705" y="463"/>
                  </a:lnTo>
                  <a:lnTo>
                    <a:pt x="11729" y="342"/>
                  </a:lnTo>
                  <a:lnTo>
                    <a:pt x="11705" y="220"/>
                  </a:lnTo>
                  <a:lnTo>
                    <a:pt x="11656" y="123"/>
                  </a:lnTo>
                  <a:lnTo>
                    <a:pt x="11583" y="50"/>
                  </a:lnTo>
                  <a:lnTo>
                    <a:pt x="11486" y="25"/>
                  </a:lnTo>
                  <a:lnTo>
                    <a:pt x="11461" y="1"/>
                  </a:lnTo>
                  <a:close/>
                  <a:moveTo>
                    <a:pt x="3821" y="171"/>
                  </a:moveTo>
                  <a:lnTo>
                    <a:pt x="3748" y="196"/>
                  </a:lnTo>
                  <a:lnTo>
                    <a:pt x="3699" y="244"/>
                  </a:lnTo>
                  <a:lnTo>
                    <a:pt x="3651" y="317"/>
                  </a:lnTo>
                  <a:lnTo>
                    <a:pt x="3651" y="390"/>
                  </a:lnTo>
                  <a:lnTo>
                    <a:pt x="3651" y="463"/>
                  </a:lnTo>
                  <a:lnTo>
                    <a:pt x="3699" y="634"/>
                  </a:lnTo>
                  <a:lnTo>
                    <a:pt x="3772" y="804"/>
                  </a:lnTo>
                  <a:lnTo>
                    <a:pt x="3943" y="1120"/>
                  </a:lnTo>
                  <a:lnTo>
                    <a:pt x="4113" y="1461"/>
                  </a:lnTo>
                  <a:lnTo>
                    <a:pt x="4259" y="1802"/>
                  </a:lnTo>
                  <a:lnTo>
                    <a:pt x="4332" y="1923"/>
                  </a:lnTo>
                  <a:lnTo>
                    <a:pt x="4429" y="1996"/>
                  </a:lnTo>
                  <a:lnTo>
                    <a:pt x="4527" y="2021"/>
                  </a:lnTo>
                  <a:lnTo>
                    <a:pt x="4624" y="1996"/>
                  </a:lnTo>
                  <a:lnTo>
                    <a:pt x="4721" y="1972"/>
                  </a:lnTo>
                  <a:lnTo>
                    <a:pt x="4794" y="1899"/>
                  </a:lnTo>
                  <a:lnTo>
                    <a:pt x="4843" y="1777"/>
                  </a:lnTo>
                  <a:lnTo>
                    <a:pt x="4843" y="1656"/>
                  </a:lnTo>
                  <a:lnTo>
                    <a:pt x="4794" y="1461"/>
                  </a:lnTo>
                  <a:lnTo>
                    <a:pt x="4697" y="1266"/>
                  </a:lnTo>
                  <a:lnTo>
                    <a:pt x="4502" y="901"/>
                  </a:lnTo>
                  <a:lnTo>
                    <a:pt x="4283" y="536"/>
                  </a:lnTo>
                  <a:lnTo>
                    <a:pt x="4162" y="390"/>
                  </a:lnTo>
                  <a:lnTo>
                    <a:pt x="4040" y="244"/>
                  </a:lnTo>
                  <a:lnTo>
                    <a:pt x="3967" y="196"/>
                  </a:lnTo>
                  <a:lnTo>
                    <a:pt x="3894" y="171"/>
                  </a:lnTo>
                  <a:close/>
                  <a:moveTo>
                    <a:pt x="15452" y="4405"/>
                  </a:moveTo>
                  <a:lnTo>
                    <a:pt x="15379" y="4429"/>
                  </a:lnTo>
                  <a:lnTo>
                    <a:pt x="15306" y="4454"/>
                  </a:lnTo>
                  <a:lnTo>
                    <a:pt x="15135" y="4551"/>
                  </a:lnTo>
                  <a:lnTo>
                    <a:pt x="14941" y="4600"/>
                  </a:lnTo>
                  <a:lnTo>
                    <a:pt x="14551" y="4697"/>
                  </a:lnTo>
                  <a:lnTo>
                    <a:pt x="14357" y="4746"/>
                  </a:lnTo>
                  <a:lnTo>
                    <a:pt x="14162" y="4819"/>
                  </a:lnTo>
                  <a:lnTo>
                    <a:pt x="14016" y="4916"/>
                  </a:lnTo>
                  <a:lnTo>
                    <a:pt x="13870" y="5062"/>
                  </a:lnTo>
                  <a:lnTo>
                    <a:pt x="13822" y="5135"/>
                  </a:lnTo>
                  <a:lnTo>
                    <a:pt x="13822" y="5232"/>
                  </a:lnTo>
                  <a:lnTo>
                    <a:pt x="13846" y="5330"/>
                  </a:lnTo>
                  <a:lnTo>
                    <a:pt x="13895" y="5354"/>
                  </a:lnTo>
                  <a:lnTo>
                    <a:pt x="13943" y="5354"/>
                  </a:lnTo>
                  <a:lnTo>
                    <a:pt x="14138" y="5378"/>
                  </a:lnTo>
                  <a:lnTo>
                    <a:pt x="14357" y="5378"/>
                  </a:lnTo>
                  <a:lnTo>
                    <a:pt x="14600" y="5354"/>
                  </a:lnTo>
                  <a:lnTo>
                    <a:pt x="14819" y="5330"/>
                  </a:lnTo>
                  <a:lnTo>
                    <a:pt x="15038" y="5257"/>
                  </a:lnTo>
                  <a:lnTo>
                    <a:pt x="15257" y="5208"/>
                  </a:lnTo>
                  <a:lnTo>
                    <a:pt x="15452" y="5111"/>
                  </a:lnTo>
                  <a:lnTo>
                    <a:pt x="15646" y="5038"/>
                  </a:lnTo>
                  <a:lnTo>
                    <a:pt x="15719" y="4989"/>
                  </a:lnTo>
                  <a:lnTo>
                    <a:pt x="15768" y="4940"/>
                  </a:lnTo>
                  <a:lnTo>
                    <a:pt x="15817" y="4819"/>
                  </a:lnTo>
                  <a:lnTo>
                    <a:pt x="15792" y="4697"/>
                  </a:lnTo>
                  <a:lnTo>
                    <a:pt x="15768" y="4575"/>
                  </a:lnTo>
                  <a:lnTo>
                    <a:pt x="15671" y="4478"/>
                  </a:lnTo>
                  <a:lnTo>
                    <a:pt x="15573" y="4429"/>
                  </a:lnTo>
                  <a:lnTo>
                    <a:pt x="15452" y="4405"/>
                  </a:lnTo>
                  <a:close/>
                  <a:moveTo>
                    <a:pt x="317" y="4697"/>
                  </a:moveTo>
                  <a:lnTo>
                    <a:pt x="220" y="4721"/>
                  </a:lnTo>
                  <a:lnTo>
                    <a:pt x="122" y="4746"/>
                  </a:lnTo>
                  <a:lnTo>
                    <a:pt x="25" y="4794"/>
                  </a:lnTo>
                  <a:lnTo>
                    <a:pt x="1" y="4867"/>
                  </a:lnTo>
                  <a:lnTo>
                    <a:pt x="1" y="4965"/>
                  </a:lnTo>
                  <a:lnTo>
                    <a:pt x="49" y="5038"/>
                  </a:lnTo>
                  <a:lnTo>
                    <a:pt x="195" y="5184"/>
                  </a:lnTo>
                  <a:lnTo>
                    <a:pt x="390" y="5305"/>
                  </a:lnTo>
                  <a:lnTo>
                    <a:pt x="779" y="5524"/>
                  </a:lnTo>
                  <a:lnTo>
                    <a:pt x="1169" y="5743"/>
                  </a:lnTo>
                  <a:lnTo>
                    <a:pt x="1388" y="5841"/>
                  </a:lnTo>
                  <a:lnTo>
                    <a:pt x="1582" y="5938"/>
                  </a:lnTo>
                  <a:lnTo>
                    <a:pt x="1655" y="5962"/>
                  </a:lnTo>
                  <a:lnTo>
                    <a:pt x="1801" y="5962"/>
                  </a:lnTo>
                  <a:lnTo>
                    <a:pt x="1850" y="5938"/>
                  </a:lnTo>
                  <a:lnTo>
                    <a:pt x="1923" y="5841"/>
                  </a:lnTo>
                  <a:lnTo>
                    <a:pt x="1972" y="5743"/>
                  </a:lnTo>
                  <a:lnTo>
                    <a:pt x="1996" y="5622"/>
                  </a:lnTo>
                  <a:lnTo>
                    <a:pt x="1972" y="5476"/>
                  </a:lnTo>
                  <a:lnTo>
                    <a:pt x="1899" y="5378"/>
                  </a:lnTo>
                  <a:lnTo>
                    <a:pt x="1826" y="5330"/>
                  </a:lnTo>
                  <a:lnTo>
                    <a:pt x="1777" y="5305"/>
                  </a:lnTo>
                  <a:lnTo>
                    <a:pt x="1582" y="5208"/>
                  </a:lnTo>
                  <a:lnTo>
                    <a:pt x="1388" y="5111"/>
                  </a:lnTo>
                  <a:lnTo>
                    <a:pt x="974" y="4892"/>
                  </a:lnTo>
                  <a:lnTo>
                    <a:pt x="755" y="4794"/>
                  </a:lnTo>
                  <a:lnTo>
                    <a:pt x="536" y="4721"/>
                  </a:lnTo>
                  <a:lnTo>
                    <a:pt x="317" y="4697"/>
                  </a:lnTo>
                  <a:close/>
                  <a:moveTo>
                    <a:pt x="8809" y="6936"/>
                  </a:moveTo>
                  <a:lnTo>
                    <a:pt x="8736" y="6984"/>
                  </a:lnTo>
                  <a:lnTo>
                    <a:pt x="8663" y="7057"/>
                  </a:lnTo>
                  <a:lnTo>
                    <a:pt x="8566" y="7252"/>
                  </a:lnTo>
                  <a:lnTo>
                    <a:pt x="8468" y="7495"/>
                  </a:lnTo>
                  <a:lnTo>
                    <a:pt x="8420" y="7739"/>
                  </a:lnTo>
                  <a:lnTo>
                    <a:pt x="8395" y="7958"/>
                  </a:lnTo>
                  <a:lnTo>
                    <a:pt x="8395" y="8128"/>
                  </a:lnTo>
                  <a:lnTo>
                    <a:pt x="8322" y="8177"/>
                  </a:lnTo>
                  <a:lnTo>
                    <a:pt x="8201" y="8225"/>
                  </a:lnTo>
                  <a:lnTo>
                    <a:pt x="8079" y="8250"/>
                  </a:lnTo>
                  <a:lnTo>
                    <a:pt x="7982" y="8225"/>
                  </a:lnTo>
                  <a:lnTo>
                    <a:pt x="7909" y="8201"/>
                  </a:lnTo>
                  <a:lnTo>
                    <a:pt x="7982" y="8079"/>
                  </a:lnTo>
                  <a:lnTo>
                    <a:pt x="8055" y="7933"/>
                  </a:lnTo>
                  <a:lnTo>
                    <a:pt x="8103" y="7812"/>
                  </a:lnTo>
                  <a:lnTo>
                    <a:pt x="8103" y="7666"/>
                  </a:lnTo>
                  <a:lnTo>
                    <a:pt x="8103" y="7520"/>
                  </a:lnTo>
                  <a:lnTo>
                    <a:pt x="8055" y="7398"/>
                  </a:lnTo>
                  <a:lnTo>
                    <a:pt x="7957" y="7252"/>
                  </a:lnTo>
                  <a:lnTo>
                    <a:pt x="7836" y="7130"/>
                  </a:lnTo>
                  <a:lnTo>
                    <a:pt x="7763" y="7082"/>
                  </a:lnTo>
                  <a:lnTo>
                    <a:pt x="7617" y="7082"/>
                  </a:lnTo>
                  <a:lnTo>
                    <a:pt x="7544" y="7130"/>
                  </a:lnTo>
                  <a:lnTo>
                    <a:pt x="7446" y="7252"/>
                  </a:lnTo>
                  <a:lnTo>
                    <a:pt x="7373" y="7374"/>
                  </a:lnTo>
                  <a:lnTo>
                    <a:pt x="7325" y="7495"/>
                  </a:lnTo>
                  <a:lnTo>
                    <a:pt x="7300" y="7641"/>
                  </a:lnTo>
                  <a:lnTo>
                    <a:pt x="7300" y="7787"/>
                  </a:lnTo>
                  <a:lnTo>
                    <a:pt x="7300" y="7909"/>
                  </a:lnTo>
                  <a:lnTo>
                    <a:pt x="7325" y="8055"/>
                  </a:lnTo>
                  <a:lnTo>
                    <a:pt x="7373" y="8177"/>
                  </a:lnTo>
                  <a:lnTo>
                    <a:pt x="7179" y="8298"/>
                  </a:lnTo>
                  <a:lnTo>
                    <a:pt x="7081" y="8323"/>
                  </a:lnTo>
                  <a:lnTo>
                    <a:pt x="6984" y="8347"/>
                  </a:lnTo>
                  <a:lnTo>
                    <a:pt x="6911" y="8371"/>
                  </a:lnTo>
                  <a:lnTo>
                    <a:pt x="6814" y="8347"/>
                  </a:lnTo>
                  <a:lnTo>
                    <a:pt x="6692" y="8298"/>
                  </a:lnTo>
                  <a:lnTo>
                    <a:pt x="6570" y="8201"/>
                  </a:lnTo>
                  <a:lnTo>
                    <a:pt x="6497" y="8055"/>
                  </a:lnTo>
                  <a:lnTo>
                    <a:pt x="6449" y="7909"/>
                  </a:lnTo>
                  <a:lnTo>
                    <a:pt x="6449" y="7739"/>
                  </a:lnTo>
                  <a:lnTo>
                    <a:pt x="6497" y="7544"/>
                  </a:lnTo>
                  <a:lnTo>
                    <a:pt x="6497" y="7520"/>
                  </a:lnTo>
                  <a:lnTo>
                    <a:pt x="6473" y="7520"/>
                  </a:lnTo>
                  <a:lnTo>
                    <a:pt x="6449" y="7495"/>
                  </a:lnTo>
                  <a:lnTo>
                    <a:pt x="6424" y="7520"/>
                  </a:lnTo>
                  <a:lnTo>
                    <a:pt x="6327" y="7617"/>
                  </a:lnTo>
                  <a:lnTo>
                    <a:pt x="6254" y="7739"/>
                  </a:lnTo>
                  <a:lnTo>
                    <a:pt x="6230" y="7836"/>
                  </a:lnTo>
                  <a:lnTo>
                    <a:pt x="6206" y="7958"/>
                  </a:lnTo>
                  <a:lnTo>
                    <a:pt x="6206" y="8055"/>
                  </a:lnTo>
                  <a:lnTo>
                    <a:pt x="6206" y="8177"/>
                  </a:lnTo>
                  <a:lnTo>
                    <a:pt x="6254" y="8274"/>
                  </a:lnTo>
                  <a:lnTo>
                    <a:pt x="6303" y="8371"/>
                  </a:lnTo>
                  <a:lnTo>
                    <a:pt x="6376" y="8469"/>
                  </a:lnTo>
                  <a:lnTo>
                    <a:pt x="6449" y="8542"/>
                  </a:lnTo>
                  <a:lnTo>
                    <a:pt x="6546" y="8615"/>
                  </a:lnTo>
                  <a:lnTo>
                    <a:pt x="6643" y="8663"/>
                  </a:lnTo>
                  <a:lnTo>
                    <a:pt x="6765" y="8712"/>
                  </a:lnTo>
                  <a:lnTo>
                    <a:pt x="6862" y="8736"/>
                  </a:lnTo>
                  <a:lnTo>
                    <a:pt x="7008" y="8736"/>
                  </a:lnTo>
                  <a:lnTo>
                    <a:pt x="7130" y="8712"/>
                  </a:lnTo>
                  <a:lnTo>
                    <a:pt x="7349" y="8615"/>
                  </a:lnTo>
                  <a:lnTo>
                    <a:pt x="7592" y="8493"/>
                  </a:lnTo>
                  <a:lnTo>
                    <a:pt x="7690" y="8566"/>
                  </a:lnTo>
                  <a:lnTo>
                    <a:pt x="7836" y="8639"/>
                  </a:lnTo>
                  <a:lnTo>
                    <a:pt x="7982" y="8663"/>
                  </a:lnTo>
                  <a:lnTo>
                    <a:pt x="8128" y="8688"/>
                  </a:lnTo>
                  <a:lnTo>
                    <a:pt x="8225" y="8688"/>
                  </a:lnTo>
                  <a:lnTo>
                    <a:pt x="8347" y="8663"/>
                  </a:lnTo>
                  <a:lnTo>
                    <a:pt x="8566" y="8566"/>
                  </a:lnTo>
                  <a:lnTo>
                    <a:pt x="8639" y="8663"/>
                  </a:lnTo>
                  <a:lnTo>
                    <a:pt x="8736" y="8736"/>
                  </a:lnTo>
                  <a:lnTo>
                    <a:pt x="8833" y="8809"/>
                  </a:lnTo>
                  <a:lnTo>
                    <a:pt x="8931" y="8858"/>
                  </a:lnTo>
                  <a:lnTo>
                    <a:pt x="9174" y="8907"/>
                  </a:lnTo>
                  <a:lnTo>
                    <a:pt x="9417" y="8931"/>
                  </a:lnTo>
                  <a:lnTo>
                    <a:pt x="9661" y="8882"/>
                  </a:lnTo>
                  <a:lnTo>
                    <a:pt x="9880" y="8809"/>
                  </a:lnTo>
                  <a:lnTo>
                    <a:pt x="9977" y="8736"/>
                  </a:lnTo>
                  <a:lnTo>
                    <a:pt x="10074" y="8663"/>
                  </a:lnTo>
                  <a:lnTo>
                    <a:pt x="10172" y="8566"/>
                  </a:lnTo>
                  <a:lnTo>
                    <a:pt x="10269" y="8469"/>
                  </a:lnTo>
                  <a:lnTo>
                    <a:pt x="10293" y="8396"/>
                  </a:lnTo>
                  <a:lnTo>
                    <a:pt x="10293" y="8347"/>
                  </a:lnTo>
                  <a:lnTo>
                    <a:pt x="10269" y="8298"/>
                  </a:lnTo>
                  <a:lnTo>
                    <a:pt x="10245" y="8250"/>
                  </a:lnTo>
                  <a:lnTo>
                    <a:pt x="10172" y="8225"/>
                  </a:lnTo>
                  <a:lnTo>
                    <a:pt x="10123" y="8201"/>
                  </a:lnTo>
                  <a:lnTo>
                    <a:pt x="10001" y="8201"/>
                  </a:lnTo>
                  <a:lnTo>
                    <a:pt x="9782" y="8323"/>
                  </a:lnTo>
                  <a:lnTo>
                    <a:pt x="9563" y="8420"/>
                  </a:lnTo>
                  <a:lnTo>
                    <a:pt x="9442" y="8444"/>
                  </a:lnTo>
                  <a:lnTo>
                    <a:pt x="9344" y="8469"/>
                  </a:lnTo>
                  <a:lnTo>
                    <a:pt x="9223" y="8469"/>
                  </a:lnTo>
                  <a:lnTo>
                    <a:pt x="9101" y="8420"/>
                  </a:lnTo>
                  <a:lnTo>
                    <a:pt x="9004" y="8347"/>
                  </a:lnTo>
                  <a:lnTo>
                    <a:pt x="8931" y="8274"/>
                  </a:lnTo>
                  <a:lnTo>
                    <a:pt x="9052" y="8128"/>
                  </a:lnTo>
                  <a:lnTo>
                    <a:pt x="9150" y="7982"/>
                  </a:lnTo>
                  <a:lnTo>
                    <a:pt x="9247" y="7836"/>
                  </a:lnTo>
                  <a:lnTo>
                    <a:pt x="9296" y="7666"/>
                  </a:lnTo>
                  <a:lnTo>
                    <a:pt x="9320" y="7495"/>
                  </a:lnTo>
                  <a:lnTo>
                    <a:pt x="9296" y="7349"/>
                  </a:lnTo>
                  <a:lnTo>
                    <a:pt x="9247" y="7203"/>
                  </a:lnTo>
                  <a:lnTo>
                    <a:pt x="9150" y="7057"/>
                  </a:lnTo>
                  <a:lnTo>
                    <a:pt x="9052" y="6984"/>
                  </a:lnTo>
                  <a:lnTo>
                    <a:pt x="8955" y="6936"/>
                  </a:lnTo>
                  <a:close/>
                  <a:moveTo>
                    <a:pt x="1947" y="9710"/>
                  </a:moveTo>
                  <a:lnTo>
                    <a:pt x="1801" y="9758"/>
                  </a:lnTo>
                  <a:lnTo>
                    <a:pt x="1582" y="9856"/>
                  </a:lnTo>
                  <a:lnTo>
                    <a:pt x="1363" y="10002"/>
                  </a:lnTo>
                  <a:lnTo>
                    <a:pt x="925" y="10294"/>
                  </a:lnTo>
                  <a:lnTo>
                    <a:pt x="706" y="10415"/>
                  </a:lnTo>
                  <a:lnTo>
                    <a:pt x="585" y="10513"/>
                  </a:lnTo>
                  <a:lnTo>
                    <a:pt x="463" y="10610"/>
                  </a:lnTo>
                  <a:lnTo>
                    <a:pt x="366" y="10707"/>
                  </a:lnTo>
                  <a:lnTo>
                    <a:pt x="317" y="10829"/>
                  </a:lnTo>
                  <a:lnTo>
                    <a:pt x="317" y="10878"/>
                  </a:lnTo>
                  <a:lnTo>
                    <a:pt x="341" y="10926"/>
                  </a:lnTo>
                  <a:lnTo>
                    <a:pt x="366" y="10999"/>
                  </a:lnTo>
                  <a:lnTo>
                    <a:pt x="439" y="11048"/>
                  </a:lnTo>
                  <a:lnTo>
                    <a:pt x="536" y="11097"/>
                  </a:lnTo>
                  <a:lnTo>
                    <a:pt x="633" y="11097"/>
                  </a:lnTo>
                  <a:lnTo>
                    <a:pt x="755" y="11072"/>
                  </a:lnTo>
                  <a:lnTo>
                    <a:pt x="877" y="11048"/>
                  </a:lnTo>
                  <a:lnTo>
                    <a:pt x="1120" y="10926"/>
                  </a:lnTo>
                  <a:lnTo>
                    <a:pt x="1315" y="10829"/>
                  </a:lnTo>
                  <a:lnTo>
                    <a:pt x="1728" y="10610"/>
                  </a:lnTo>
                  <a:lnTo>
                    <a:pt x="1947" y="10488"/>
                  </a:lnTo>
                  <a:lnTo>
                    <a:pt x="2142" y="10342"/>
                  </a:lnTo>
                  <a:lnTo>
                    <a:pt x="2264" y="10245"/>
                  </a:lnTo>
                  <a:lnTo>
                    <a:pt x="2312" y="10123"/>
                  </a:lnTo>
                  <a:lnTo>
                    <a:pt x="2312" y="10002"/>
                  </a:lnTo>
                  <a:lnTo>
                    <a:pt x="2264" y="9880"/>
                  </a:lnTo>
                  <a:lnTo>
                    <a:pt x="2191" y="9783"/>
                  </a:lnTo>
                  <a:lnTo>
                    <a:pt x="2069" y="9734"/>
                  </a:lnTo>
                  <a:lnTo>
                    <a:pt x="1947" y="9710"/>
                  </a:lnTo>
                  <a:close/>
                  <a:moveTo>
                    <a:pt x="14065" y="10026"/>
                  </a:moveTo>
                  <a:lnTo>
                    <a:pt x="13895" y="10050"/>
                  </a:lnTo>
                  <a:lnTo>
                    <a:pt x="13846" y="10075"/>
                  </a:lnTo>
                  <a:lnTo>
                    <a:pt x="13797" y="10123"/>
                  </a:lnTo>
                  <a:lnTo>
                    <a:pt x="13773" y="10172"/>
                  </a:lnTo>
                  <a:lnTo>
                    <a:pt x="13749" y="10221"/>
                  </a:lnTo>
                  <a:lnTo>
                    <a:pt x="13773" y="10318"/>
                  </a:lnTo>
                  <a:lnTo>
                    <a:pt x="13797" y="10367"/>
                  </a:lnTo>
                  <a:lnTo>
                    <a:pt x="13846" y="10415"/>
                  </a:lnTo>
                  <a:lnTo>
                    <a:pt x="14138" y="10586"/>
                  </a:lnTo>
                  <a:lnTo>
                    <a:pt x="14454" y="10756"/>
                  </a:lnTo>
                  <a:lnTo>
                    <a:pt x="14624" y="10878"/>
                  </a:lnTo>
                  <a:lnTo>
                    <a:pt x="14819" y="10975"/>
                  </a:lnTo>
                  <a:lnTo>
                    <a:pt x="15014" y="11048"/>
                  </a:lnTo>
                  <a:lnTo>
                    <a:pt x="15208" y="11097"/>
                  </a:lnTo>
                  <a:lnTo>
                    <a:pt x="15379" y="11097"/>
                  </a:lnTo>
                  <a:lnTo>
                    <a:pt x="15427" y="11072"/>
                  </a:lnTo>
                  <a:lnTo>
                    <a:pt x="15500" y="11024"/>
                  </a:lnTo>
                  <a:lnTo>
                    <a:pt x="15573" y="10951"/>
                  </a:lnTo>
                  <a:lnTo>
                    <a:pt x="15598" y="10829"/>
                  </a:lnTo>
                  <a:lnTo>
                    <a:pt x="15598" y="10707"/>
                  </a:lnTo>
                  <a:lnTo>
                    <a:pt x="15549" y="10586"/>
                  </a:lnTo>
                  <a:lnTo>
                    <a:pt x="15500" y="10537"/>
                  </a:lnTo>
                  <a:lnTo>
                    <a:pt x="15452" y="10513"/>
                  </a:lnTo>
                  <a:lnTo>
                    <a:pt x="15379" y="10464"/>
                  </a:lnTo>
                  <a:lnTo>
                    <a:pt x="15306" y="10464"/>
                  </a:lnTo>
                  <a:lnTo>
                    <a:pt x="15135" y="10415"/>
                  </a:lnTo>
                  <a:lnTo>
                    <a:pt x="14965" y="10367"/>
                  </a:lnTo>
                  <a:lnTo>
                    <a:pt x="14600" y="10196"/>
                  </a:lnTo>
                  <a:lnTo>
                    <a:pt x="14430" y="10099"/>
                  </a:lnTo>
                  <a:lnTo>
                    <a:pt x="14260" y="10050"/>
                  </a:lnTo>
                  <a:lnTo>
                    <a:pt x="14065" y="10026"/>
                  </a:lnTo>
                  <a:close/>
                  <a:moveTo>
                    <a:pt x="8468" y="2605"/>
                  </a:moveTo>
                  <a:lnTo>
                    <a:pt x="8760" y="2629"/>
                  </a:lnTo>
                  <a:lnTo>
                    <a:pt x="9052" y="2678"/>
                  </a:lnTo>
                  <a:lnTo>
                    <a:pt x="9344" y="2726"/>
                  </a:lnTo>
                  <a:lnTo>
                    <a:pt x="9125" y="2799"/>
                  </a:lnTo>
                  <a:lnTo>
                    <a:pt x="9101" y="2824"/>
                  </a:lnTo>
                  <a:lnTo>
                    <a:pt x="9101" y="2848"/>
                  </a:lnTo>
                  <a:lnTo>
                    <a:pt x="9101" y="2872"/>
                  </a:lnTo>
                  <a:lnTo>
                    <a:pt x="9125" y="2897"/>
                  </a:lnTo>
                  <a:lnTo>
                    <a:pt x="9223" y="2945"/>
                  </a:lnTo>
                  <a:lnTo>
                    <a:pt x="9320" y="2970"/>
                  </a:lnTo>
                  <a:lnTo>
                    <a:pt x="9442" y="2945"/>
                  </a:lnTo>
                  <a:lnTo>
                    <a:pt x="9563" y="2921"/>
                  </a:lnTo>
                  <a:lnTo>
                    <a:pt x="9855" y="2872"/>
                  </a:lnTo>
                  <a:lnTo>
                    <a:pt x="10269" y="3043"/>
                  </a:lnTo>
                  <a:lnTo>
                    <a:pt x="10074" y="3067"/>
                  </a:lnTo>
                  <a:lnTo>
                    <a:pt x="9855" y="3116"/>
                  </a:lnTo>
                  <a:lnTo>
                    <a:pt x="9685" y="3189"/>
                  </a:lnTo>
                  <a:lnTo>
                    <a:pt x="9515" y="3262"/>
                  </a:lnTo>
                  <a:lnTo>
                    <a:pt x="9515" y="3286"/>
                  </a:lnTo>
                  <a:lnTo>
                    <a:pt x="9490" y="3310"/>
                  </a:lnTo>
                  <a:lnTo>
                    <a:pt x="9515" y="3335"/>
                  </a:lnTo>
                  <a:lnTo>
                    <a:pt x="9539" y="3359"/>
                  </a:lnTo>
                  <a:lnTo>
                    <a:pt x="9953" y="3335"/>
                  </a:lnTo>
                  <a:lnTo>
                    <a:pt x="10342" y="3310"/>
                  </a:lnTo>
                  <a:lnTo>
                    <a:pt x="10780" y="3310"/>
                  </a:lnTo>
                  <a:lnTo>
                    <a:pt x="11048" y="3505"/>
                  </a:lnTo>
                  <a:lnTo>
                    <a:pt x="10756" y="3578"/>
                  </a:lnTo>
                  <a:lnTo>
                    <a:pt x="10464" y="3675"/>
                  </a:lnTo>
                  <a:lnTo>
                    <a:pt x="10245" y="3797"/>
                  </a:lnTo>
                  <a:lnTo>
                    <a:pt x="10099" y="3918"/>
                  </a:lnTo>
                  <a:lnTo>
                    <a:pt x="10074" y="3943"/>
                  </a:lnTo>
                  <a:lnTo>
                    <a:pt x="10099" y="3943"/>
                  </a:lnTo>
                  <a:lnTo>
                    <a:pt x="10391" y="3918"/>
                  </a:lnTo>
                  <a:lnTo>
                    <a:pt x="10683" y="3870"/>
                  </a:lnTo>
                  <a:lnTo>
                    <a:pt x="10975" y="3821"/>
                  </a:lnTo>
                  <a:lnTo>
                    <a:pt x="11291" y="3773"/>
                  </a:lnTo>
                  <a:lnTo>
                    <a:pt x="11364" y="3773"/>
                  </a:lnTo>
                  <a:lnTo>
                    <a:pt x="11583" y="3967"/>
                  </a:lnTo>
                  <a:lnTo>
                    <a:pt x="11778" y="4186"/>
                  </a:lnTo>
                  <a:lnTo>
                    <a:pt x="11388" y="4210"/>
                  </a:lnTo>
                  <a:lnTo>
                    <a:pt x="10829" y="4259"/>
                  </a:lnTo>
                  <a:lnTo>
                    <a:pt x="10561" y="4283"/>
                  </a:lnTo>
                  <a:lnTo>
                    <a:pt x="10318" y="4381"/>
                  </a:lnTo>
                  <a:lnTo>
                    <a:pt x="10293" y="4405"/>
                  </a:lnTo>
                  <a:lnTo>
                    <a:pt x="10293" y="4429"/>
                  </a:lnTo>
                  <a:lnTo>
                    <a:pt x="10318" y="4454"/>
                  </a:lnTo>
                  <a:lnTo>
                    <a:pt x="10585" y="4527"/>
                  </a:lnTo>
                  <a:lnTo>
                    <a:pt x="11705" y="4527"/>
                  </a:lnTo>
                  <a:lnTo>
                    <a:pt x="11997" y="4502"/>
                  </a:lnTo>
                  <a:lnTo>
                    <a:pt x="12216" y="4867"/>
                  </a:lnTo>
                  <a:lnTo>
                    <a:pt x="11851" y="4867"/>
                  </a:lnTo>
                  <a:lnTo>
                    <a:pt x="11267" y="4892"/>
                  </a:lnTo>
                  <a:lnTo>
                    <a:pt x="10658" y="4940"/>
                  </a:lnTo>
                  <a:lnTo>
                    <a:pt x="10634" y="4940"/>
                  </a:lnTo>
                  <a:lnTo>
                    <a:pt x="10634" y="4965"/>
                  </a:lnTo>
                  <a:lnTo>
                    <a:pt x="10634" y="4989"/>
                  </a:lnTo>
                  <a:lnTo>
                    <a:pt x="10658" y="5013"/>
                  </a:lnTo>
                  <a:lnTo>
                    <a:pt x="10902" y="5086"/>
                  </a:lnTo>
                  <a:lnTo>
                    <a:pt x="11169" y="5111"/>
                  </a:lnTo>
                  <a:lnTo>
                    <a:pt x="12021" y="5111"/>
                  </a:lnTo>
                  <a:lnTo>
                    <a:pt x="12362" y="5135"/>
                  </a:lnTo>
                  <a:lnTo>
                    <a:pt x="12556" y="5622"/>
                  </a:lnTo>
                  <a:lnTo>
                    <a:pt x="11461" y="5622"/>
                  </a:lnTo>
                  <a:lnTo>
                    <a:pt x="11291" y="5646"/>
                  </a:lnTo>
                  <a:lnTo>
                    <a:pt x="11145" y="5695"/>
                  </a:lnTo>
                  <a:lnTo>
                    <a:pt x="10999" y="5768"/>
                  </a:lnTo>
                  <a:lnTo>
                    <a:pt x="10975" y="5792"/>
                  </a:lnTo>
                  <a:lnTo>
                    <a:pt x="10999" y="5841"/>
                  </a:lnTo>
                  <a:lnTo>
                    <a:pt x="11267" y="5889"/>
                  </a:lnTo>
                  <a:lnTo>
                    <a:pt x="11534" y="5889"/>
                  </a:lnTo>
                  <a:lnTo>
                    <a:pt x="12070" y="5914"/>
                  </a:lnTo>
                  <a:lnTo>
                    <a:pt x="12654" y="5938"/>
                  </a:lnTo>
                  <a:lnTo>
                    <a:pt x="12702" y="6060"/>
                  </a:lnTo>
                  <a:lnTo>
                    <a:pt x="12727" y="6181"/>
                  </a:lnTo>
                  <a:lnTo>
                    <a:pt x="12386" y="6181"/>
                  </a:lnTo>
                  <a:lnTo>
                    <a:pt x="11729" y="6254"/>
                  </a:lnTo>
                  <a:lnTo>
                    <a:pt x="11413" y="6279"/>
                  </a:lnTo>
                  <a:lnTo>
                    <a:pt x="11121" y="6352"/>
                  </a:lnTo>
                  <a:lnTo>
                    <a:pt x="11096" y="6352"/>
                  </a:lnTo>
                  <a:lnTo>
                    <a:pt x="11096" y="6376"/>
                  </a:lnTo>
                  <a:lnTo>
                    <a:pt x="11096" y="6400"/>
                  </a:lnTo>
                  <a:lnTo>
                    <a:pt x="11121" y="6425"/>
                  </a:lnTo>
                  <a:lnTo>
                    <a:pt x="11388" y="6473"/>
                  </a:lnTo>
                  <a:lnTo>
                    <a:pt x="11656" y="6498"/>
                  </a:lnTo>
                  <a:lnTo>
                    <a:pt x="12508" y="6498"/>
                  </a:lnTo>
                  <a:lnTo>
                    <a:pt x="12824" y="6522"/>
                  </a:lnTo>
                  <a:lnTo>
                    <a:pt x="12873" y="6838"/>
                  </a:lnTo>
                  <a:lnTo>
                    <a:pt x="12556" y="6838"/>
                  </a:lnTo>
                  <a:lnTo>
                    <a:pt x="12240" y="6863"/>
                  </a:lnTo>
                  <a:lnTo>
                    <a:pt x="11753" y="6887"/>
                  </a:lnTo>
                  <a:lnTo>
                    <a:pt x="11510" y="6911"/>
                  </a:lnTo>
                  <a:lnTo>
                    <a:pt x="11267" y="6936"/>
                  </a:lnTo>
                  <a:lnTo>
                    <a:pt x="11242" y="6936"/>
                  </a:lnTo>
                  <a:lnTo>
                    <a:pt x="11242" y="6960"/>
                  </a:lnTo>
                  <a:lnTo>
                    <a:pt x="11242" y="7009"/>
                  </a:lnTo>
                  <a:lnTo>
                    <a:pt x="11267" y="7009"/>
                  </a:lnTo>
                  <a:lnTo>
                    <a:pt x="11461" y="7082"/>
                  </a:lnTo>
                  <a:lnTo>
                    <a:pt x="11680" y="7130"/>
                  </a:lnTo>
                  <a:lnTo>
                    <a:pt x="12727" y="7130"/>
                  </a:lnTo>
                  <a:lnTo>
                    <a:pt x="12921" y="7106"/>
                  </a:lnTo>
                  <a:lnTo>
                    <a:pt x="12994" y="7593"/>
                  </a:lnTo>
                  <a:lnTo>
                    <a:pt x="12994" y="7593"/>
                  </a:lnTo>
                  <a:lnTo>
                    <a:pt x="12848" y="7568"/>
                  </a:lnTo>
                  <a:lnTo>
                    <a:pt x="12702" y="7568"/>
                  </a:lnTo>
                  <a:lnTo>
                    <a:pt x="12435" y="7593"/>
                  </a:lnTo>
                  <a:lnTo>
                    <a:pt x="11997" y="7593"/>
                  </a:lnTo>
                  <a:lnTo>
                    <a:pt x="11778" y="7617"/>
                  </a:lnTo>
                  <a:lnTo>
                    <a:pt x="11559" y="7690"/>
                  </a:lnTo>
                  <a:lnTo>
                    <a:pt x="11534" y="7690"/>
                  </a:lnTo>
                  <a:lnTo>
                    <a:pt x="11534" y="7739"/>
                  </a:lnTo>
                  <a:lnTo>
                    <a:pt x="11534" y="7763"/>
                  </a:lnTo>
                  <a:lnTo>
                    <a:pt x="11559" y="7787"/>
                  </a:lnTo>
                  <a:lnTo>
                    <a:pt x="11778" y="7836"/>
                  </a:lnTo>
                  <a:lnTo>
                    <a:pt x="11997" y="7860"/>
                  </a:lnTo>
                  <a:lnTo>
                    <a:pt x="12435" y="7860"/>
                  </a:lnTo>
                  <a:lnTo>
                    <a:pt x="12702" y="7885"/>
                  </a:lnTo>
                  <a:lnTo>
                    <a:pt x="12848" y="7885"/>
                  </a:lnTo>
                  <a:lnTo>
                    <a:pt x="12994" y="7860"/>
                  </a:lnTo>
                  <a:lnTo>
                    <a:pt x="12994" y="7909"/>
                  </a:lnTo>
                  <a:lnTo>
                    <a:pt x="12994" y="8250"/>
                  </a:lnTo>
                  <a:lnTo>
                    <a:pt x="12873" y="8201"/>
                  </a:lnTo>
                  <a:lnTo>
                    <a:pt x="12775" y="8201"/>
                  </a:lnTo>
                  <a:lnTo>
                    <a:pt x="12532" y="8177"/>
                  </a:lnTo>
                  <a:lnTo>
                    <a:pt x="12094" y="8177"/>
                  </a:lnTo>
                  <a:lnTo>
                    <a:pt x="11875" y="8201"/>
                  </a:lnTo>
                  <a:lnTo>
                    <a:pt x="11656" y="8250"/>
                  </a:lnTo>
                  <a:lnTo>
                    <a:pt x="11656" y="8274"/>
                  </a:lnTo>
                  <a:lnTo>
                    <a:pt x="11632" y="8298"/>
                  </a:lnTo>
                  <a:lnTo>
                    <a:pt x="11656" y="8298"/>
                  </a:lnTo>
                  <a:lnTo>
                    <a:pt x="11656" y="8323"/>
                  </a:lnTo>
                  <a:lnTo>
                    <a:pt x="12045" y="8396"/>
                  </a:lnTo>
                  <a:lnTo>
                    <a:pt x="12410" y="8444"/>
                  </a:lnTo>
                  <a:lnTo>
                    <a:pt x="12702" y="8469"/>
                  </a:lnTo>
                  <a:lnTo>
                    <a:pt x="12824" y="8493"/>
                  </a:lnTo>
                  <a:lnTo>
                    <a:pt x="12970" y="8469"/>
                  </a:lnTo>
                  <a:lnTo>
                    <a:pt x="12873" y="8858"/>
                  </a:lnTo>
                  <a:lnTo>
                    <a:pt x="12654" y="8809"/>
                  </a:lnTo>
                  <a:lnTo>
                    <a:pt x="12483" y="8785"/>
                  </a:lnTo>
                  <a:lnTo>
                    <a:pt x="12264" y="8736"/>
                  </a:lnTo>
                  <a:lnTo>
                    <a:pt x="11826" y="8736"/>
                  </a:lnTo>
                  <a:lnTo>
                    <a:pt x="11607" y="8809"/>
                  </a:lnTo>
                  <a:lnTo>
                    <a:pt x="11583" y="8834"/>
                  </a:lnTo>
                  <a:lnTo>
                    <a:pt x="11583" y="8858"/>
                  </a:lnTo>
                  <a:lnTo>
                    <a:pt x="11583" y="8882"/>
                  </a:lnTo>
                  <a:lnTo>
                    <a:pt x="11851" y="8882"/>
                  </a:lnTo>
                  <a:lnTo>
                    <a:pt x="12094" y="8931"/>
                  </a:lnTo>
                  <a:lnTo>
                    <a:pt x="12556" y="9053"/>
                  </a:lnTo>
                  <a:lnTo>
                    <a:pt x="12775" y="9126"/>
                  </a:lnTo>
                  <a:lnTo>
                    <a:pt x="12654" y="9345"/>
                  </a:lnTo>
                  <a:lnTo>
                    <a:pt x="12508" y="9296"/>
                  </a:lnTo>
                  <a:lnTo>
                    <a:pt x="12313" y="9272"/>
                  </a:lnTo>
                  <a:lnTo>
                    <a:pt x="12143" y="9223"/>
                  </a:lnTo>
                  <a:lnTo>
                    <a:pt x="11972" y="9199"/>
                  </a:lnTo>
                  <a:lnTo>
                    <a:pt x="11607" y="9199"/>
                  </a:lnTo>
                  <a:lnTo>
                    <a:pt x="11583" y="9223"/>
                  </a:lnTo>
                  <a:lnTo>
                    <a:pt x="11583" y="9247"/>
                  </a:lnTo>
                  <a:lnTo>
                    <a:pt x="11583" y="9272"/>
                  </a:lnTo>
                  <a:lnTo>
                    <a:pt x="11924" y="9418"/>
                  </a:lnTo>
                  <a:lnTo>
                    <a:pt x="12240" y="9564"/>
                  </a:lnTo>
                  <a:lnTo>
                    <a:pt x="12532" y="9637"/>
                  </a:lnTo>
                  <a:lnTo>
                    <a:pt x="12337" y="9929"/>
                  </a:lnTo>
                  <a:lnTo>
                    <a:pt x="12337" y="9977"/>
                  </a:lnTo>
                  <a:lnTo>
                    <a:pt x="12167" y="9904"/>
                  </a:lnTo>
                  <a:lnTo>
                    <a:pt x="11997" y="9880"/>
                  </a:lnTo>
                  <a:lnTo>
                    <a:pt x="11802" y="9831"/>
                  </a:lnTo>
                  <a:lnTo>
                    <a:pt x="11242" y="9831"/>
                  </a:lnTo>
                  <a:lnTo>
                    <a:pt x="11218" y="9856"/>
                  </a:lnTo>
                  <a:lnTo>
                    <a:pt x="11218" y="9880"/>
                  </a:lnTo>
                  <a:lnTo>
                    <a:pt x="11242" y="9880"/>
                  </a:lnTo>
                  <a:lnTo>
                    <a:pt x="11534" y="10002"/>
                  </a:lnTo>
                  <a:lnTo>
                    <a:pt x="11851" y="10123"/>
                  </a:lnTo>
                  <a:lnTo>
                    <a:pt x="12167" y="10245"/>
                  </a:lnTo>
                  <a:lnTo>
                    <a:pt x="11972" y="10513"/>
                  </a:lnTo>
                  <a:lnTo>
                    <a:pt x="11826" y="10488"/>
                  </a:lnTo>
                  <a:lnTo>
                    <a:pt x="11413" y="10391"/>
                  </a:lnTo>
                  <a:lnTo>
                    <a:pt x="11023" y="10342"/>
                  </a:lnTo>
                  <a:lnTo>
                    <a:pt x="10975" y="10342"/>
                  </a:lnTo>
                  <a:lnTo>
                    <a:pt x="10975" y="10367"/>
                  </a:lnTo>
                  <a:lnTo>
                    <a:pt x="10975" y="10391"/>
                  </a:lnTo>
                  <a:lnTo>
                    <a:pt x="10999" y="10440"/>
                  </a:lnTo>
                  <a:lnTo>
                    <a:pt x="11145" y="10537"/>
                  </a:lnTo>
                  <a:lnTo>
                    <a:pt x="11315" y="10610"/>
                  </a:lnTo>
                  <a:lnTo>
                    <a:pt x="11632" y="10732"/>
                  </a:lnTo>
                  <a:lnTo>
                    <a:pt x="11802" y="10780"/>
                  </a:lnTo>
                  <a:lnTo>
                    <a:pt x="11656" y="10999"/>
                  </a:lnTo>
                  <a:lnTo>
                    <a:pt x="11510" y="10951"/>
                  </a:lnTo>
                  <a:lnTo>
                    <a:pt x="11364" y="10926"/>
                  </a:lnTo>
                  <a:lnTo>
                    <a:pt x="11072" y="10853"/>
                  </a:lnTo>
                  <a:lnTo>
                    <a:pt x="10950" y="10853"/>
                  </a:lnTo>
                  <a:lnTo>
                    <a:pt x="10804" y="10902"/>
                  </a:lnTo>
                  <a:lnTo>
                    <a:pt x="10780" y="10926"/>
                  </a:lnTo>
                  <a:lnTo>
                    <a:pt x="10756" y="10951"/>
                  </a:lnTo>
                  <a:lnTo>
                    <a:pt x="10756" y="10999"/>
                  </a:lnTo>
                  <a:lnTo>
                    <a:pt x="10780" y="11048"/>
                  </a:lnTo>
                  <a:lnTo>
                    <a:pt x="10902" y="11121"/>
                  </a:lnTo>
                  <a:lnTo>
                    <a:pt x="11023" y="11170"/>
                  </a:lnTo>
                  <a:lnTo>
                    <a:pt x="11267" y="11243"/>
                  </a:lnTo>
                  <a:lnTo>
                    <a:pt x="11461" y="11291"/>
                  </a:lnTo>
                  <a:lnTo>
                    <a:pt x="11242" y="11583"/>
                  </a:lnTo>
                  <a:lnTo>
                    <a:pt x="11072" y="11535"/>
                  </a:lnTo>
                  <a:lnTo>
                    <a:pt x="10877" y="11535"/>
                  </a:lnTo>
                  <a:lnTo>
                    <a:pt x="10683" y="11583"/>
                  </a:lnTo>
                  <a:lnTo>
                    <a:pt x="10658" y="11608"/>
                  </a:lnTo>
                  <a:lnTo>
                    <a:pt x="10683" y="11632"/>
                  </a:lnTo>
                  <a:lnTo>
                    <a:pt x="10829" y="11681"/>
                  </a:lnTo>
                  <a:lnTo>
                    <a:pt x="10975" y="11729"/>
                  </a:lnTo>
                  <a:lnTo>
                    <a:pt x="11096" y="11778"/>
                  </a:lnTo>
                  <a:lnTo>
                    <a:pt x="10877" y="12143"/>
                  </a:lnTo>
                  <a:lnTo>
                    <a:pt x="10829" y="12118"/>
                  </a:lnTo>
                  <a:lnTo>
                    <a:pt x="10658" y="12045"/>
                  </a:lnTo>
                  <a:lnTo>
                    <a:pt x="10561" y="11997"/>
                  </a:lnTo>
                  <a:lnTo>
                    <a:pt x="10464" y="11972"/>
                  </a:lnTo>
                  <a:lnTo>
                    <a:pt x="10439" y="11997"/>
                  </a:lnTo>
                  <a:lnTo>
                    <a:pt x="10439" y="12045"/>
                  </a:lnTo>
                  <a:lnTo>
                    <a:pt x="10488" y="12118"/>
                  </a:lnTo>
                  <a:lnTo>
                    <a:pt x="10585" y="12191"/>
                  </a:lnTo>
                  <a:lnTo>
                    <a:pt x="10756" y="12313"/>
                  </a:lnTo>
                  <a:lnTo>
                    <a:pt x="10561" y="12654"/>
                  </a:lnTo>
                  <a:lnTo>
                    <a:pt x="10415" y="12629"/>
                  </a:lnTo>
                  <a:lnTo>
                    <a:pt x="10172" y="12629"/>
                  </a:lnTo>
                  <a:lnTo>
                    <a:pt x="10026" y="12654"/>
                  </a:lnTo>
                  <a:lnTo>
                    <a:pt x="10026" y="12678"/>
                  </a:lnTo>
                  <a:lnTo>
                    <a:pt x="10026" y="12702"/>
                  </a:lnTo>
                  <a:lnTo>
                    <a:pt x="10245" y="12800"/>
                  </a:lnTo>
                  <a:lnTo>
                    <a:pt x="10439" y="12897"/>
                  </a:lnTo>
                  <a:lnTo>
                    <a:pt x="10196" y="13384"/>
                  </a:lnTo>
                  <a:lnTo>
                    <a:pt x="9880" y="13384"/>
                  </a:lnTo>
                  <a:lnTo>
                    <a:pt x="9904" y="13432"/>
                  </a:lnTo>
                  <a:lnTo>
                    <a:pt x="10147" y="13505"/>
                  </a:lnTo>
                  <a:lnTo>
                    <a:pt x="10074" y="13700"/>
                  </a:lnTo>
                  <a:lnTo>
                    <a:pt x="10026" y="13895"/>
                  </a:lnTo>
                  <a:lnTo>
                    <a:pt x="9953" y="14284"/>
                  </a:lnTo>
                  <a:lnTo>
                    <a:pt x="9880" y="14673"/>
                  </a:lnTo>
                  <a:lnTo>
                    <a:pt x="9807" y="15087"/>
                  </a:lnTo>
                  <a:lnTo>
                    <a:pt x="9101" y="15111"/>
                  </a:lnTo>
                  <a:lnTo>
                    <a:pt x="9247" y="14673"/>
                  </a:lnTo>
                  <a:lnTo>
                    <a:pt x="9344" y="14235"/>
                  </a:lnTo>
                  <a:lnTo>
                    <a:pt x="9539" y="13359"/>
                  </a:lnTo>
                  <a:lnTo>
                    <a:pt x="9734" y="12459"/>
                  </a:lnTo>
                  <a:lnTo>
                    <a:pt x="9855" y="12021"/>
                  </a:lnTo>
                  <a:lnTo>
                    <a:pt x="9977" y="11583"/>
                  </a:lnTo>
                  <a:lnTo>
                    <a:pt x="10269" y="10659"/>
                  </a:lnTo>
                  <a:lnTo>
                    <a:pt x="10537" y="9734"/>
                  </a:lnTo>
                  <a:lnTo>
                    <a:pt x="10658" y="9320"/>
                  </a:lnTo>
                  <a:lnTo>
                    <a:pt x="10756" y="8858"/>
                  </a:lnTo>
                  <a:lnTo>
                    <a:pt x="10780" y="8639"/>
                  </a:lnTo>
                  <a:lnTo>
                    <a:pt x="10780" y="8396"/>
                  </a:lnTo>
                  <a:lnTo>
                    <a:pt x="10756" y="8177"/>
                  </a:lnTo>
                  <a:lnTo>
                    <a:pt x="10707" y="7958"/>
                  </a:lnTo>
                  <a:lnTo>
                    <a:pt x="10683" y="7933"/>
                  </a:lnTo>
                  <a:lnTo>
                    <a:pt x="10634" y="7933"/>
                  </a:lnTo>
                  <a:lnTo>
                    <a:pt x="10610" y="7958"/>
                  </a:lnTo>
                  <a:lnTo>
                    <a:pt x="10537" y="8177"/>
                  </a:lnTo>
                  <a:lnTo>
                    <a:pt x="10464" y="8420"/>
                  </a:lnTo>
                  <a:lnTo>
                    <a:pt x="10366" y="8882"/>
                  </a:lnTo>
                  <a:lnTo>
                    <a:pt x="10293" y="9369"/>
                  </a:lnTo>
                  <a:lnTo>
                    <a:pt x="10172" y="9831"/>
                  </a:lnTo>
                  <a:lnTo>
                    <a:pt x="9904" y="10756"/>
                  </a:lnTo>
                  <a:lnTo>
                    <a:pt x="9588" y="11656"/>
                  </a:lnTo>
                  <a:lnTo>
                    <a:pt x="9466" y="12094"/>
                  </a:lnTo>
                  <a:lnTo>
                    <a:pt x="9369" y="12532"/>
                  </a:lnTo>
                  <a:lnTo>
                    <a:pt x="9174" y="13384"/>
                  </a:lnTo>
                  <a:lnTo>
                    <a:pt x="8979" y="14260"/>
                  </a:lnTo>
                  <a:lnTo>
                    <a:pt x="8858" y="14698"/>
                  </a:lnTo>
                  <a:lnTo>
                    <a:pt x="8736" y="15111"/>
                  </a:lnTo>
                  <a:lnTo>
                    <a:pt x="8128" y="15136"/>
                  </a:lnTo>
                  <a:lnTo>
                    <a:pt x="7519" y="15087"/>
                  </a:lnTo>
                  <a:lnTo>
                    <a:pt x="7179" y="15063"/>
                  </a:lnTo>
                  <a:lnTo>
                    <a:pt x="7154" y="15038"/>
                  </a:lnTo>
                  <a:lnTo>
                    <a:pt x="7081" y="14698"/>
                  </a:lnTo>
                  <a:lnTo>
                    <a:pt x="7033" y="14357"/>
                  </a:lnTo>
                  <a:lnTo>
                    <a:pt x="6935" y="13651"/>
                  </a:lnTo>
                  <a:lnTo>
                    <a:pt x="6765" y="12605"/>
                  </a:lnTo>
                  <a:lnTo>
                    <a:pt x="6570" y="11583"/>
                  </a:lnTo>
                  <a:lnTo>
                    <a:pt x="6230" y="9880"/>
                  </a:lnTo>
                  <a:lnTo>
                    <a:pt x="6060" y="9028"/>
                  </a:lnTo>
                  <a:lnTo>
                    <a:pt x="5841" y="8177"/>
                  </a:lnTo>
                  <a:lnTo>
                    <a:pt x="5816" y="8152"/>
                  </a:lnTo>
                  <a:lnTo>
                    <a:pt x="5768" y="8128"/>
                  </a:lnTo>
                  <a:lnTo>
                    <a:pt x="5743" y="8128"/>
                  </a:lnTo>
                  <a:lnTo>
                    <a:pt x="5695" y="8152"/>
                  </a:lnTo>
                  <a:lnTo>
                    <a:pt x="5646" y="8298"/>
                  </a:lnTo>
                  <a:lnTo>
                    <a:pt x="5646" y="8420"/>
                  </a:lnTo>
                  <a:lnTo>
                    <a:pt x="5646" y="8542"/>
                  </a:lnTo>
                  <a:lnTo>
                    <a:pt x="5646" y="8663"/>
                  </a:lnTo>
                  <a:lnTo>
                    <a:pt x="5719" y="8931"/>
                  </a:lnTo>
                  <a:lnTo>
                    <a:pt x="5768" y="9199"/>
                  </a:lnTo>
                  <a:lnTo>
                    <a:pt x="5865" y="9734"/>
                  </a:lnTo>
                  <a:lnTo>
                    <a:pt x="5962" y="10245"/>
                  </a:lnTo>
                  <a:lnTo>
                    <a:pt x="6035" y="10780"/>
                  </a:lnTo>
                  <a:lnTo>
                    <a:pt x="6133" y="11316"/>
                  </a:lnTo>
                  <a:lnTo>
                    <a:pt x="6327" y="12337"/>
                  </a:lnTo>
                  <a:lnTo>
                    <a:pt x="6522" y="13384"/>
                  </a:lnTo>
                  <a:lnTo>
                    <a:pt x="6570" y="13773"/>
                  </a:lnTo>
                  <a:lnTo>
                    <a:pt x="6619" y="14211"/>
                  </a:lnTo>
                  <a:lnTo>
                    <a:pt x="6668" y="14625"/>
                  </a:lnTo>
                  <a:lnTo>
                    <a:pt x="6716" y="14819"/>
                  </a:lnTo>
                  <a:lnTo>
                    <a:pt x="6765" y="15014"/>
                  </a:lnTo>
                  <a:lnTo>
                    <a:pt x="6497" y="15038"/>
                  </a:lnTo>
                  <a:lnTo>
                    <a:pt x="6473" y="14625"/>
                  </a:lnTo>
                  <a:lnTo>
                    <a:pt x="6400" y="14235"/>
                  </a:lnTo>
                  <a:lnTo>
                    <a:pt x="6279" y="13846"/>
                  </a:lnTo>
                  <a:lnTo>
                    <a:pt x="6133" y="13481"/>
                  </a:lnTo>
                  <a:lnTo>
                    <a:pt x="5938" y="13116"/>
                  </a:lnTo>
                  <a:lnTo>
                    <a:pt x="5743" y="12775"/>
                  </a:lnTo>
                  <a:lnTo>
                    <a:pt x="5281" y="12070"/>
                  </a:lnTo>
                  <a:lnTo>
                    <a:pt x="4746" y="11267"/>
                  </a:lnTo>
                  <a:lnTo>
                    <a:pt x="4210" y="10415"/>
                  </a:lnTo>
                  <a:lnTo>
                    <a:pt x="3967" y="9977"/>
                  </a:lnTo>
                  <a:lnTo>
                    <a:pt x="3724" y="9539"/>
                  </a:lnTo>
                  <a:lnTo>
                    <a:pt x="3529" y="9077"/>
                  </a:lnTo>
                  <a:lnTo>
                    <a:pt x="3359" y="8615"/>
                  </a:lnTo>
                  <a:lnTo>
                    <a:pt x="3286" y="8396"/>
                  </a:lnTo>
                  <a:lnTo>
                    <a:pt x="3261" y="8152"/>
                  </a:lnTo>
                  <a:lnTo>
                    <a:pt x="3237" y="7909"/>
                  </a:lnTo>
                  <a:lnTo>
                    <a:pt x="3237" y="7666"/>
                  </a:lnTo>
                  <a:lnTo>
                    <a:pt x="3261" y="7155"/>
                  </a:lnTo>
                  <a:lnTo>
                    <a:pt x="3310" y="6668"/>
                  </a:lnTo>
                  <a:lnTo>
                    <a:pt x="3334" y="6376"/>
                  </a:lnTo>
                  <a:lnTo>
                    <a:pt x="3407" y="6108"/>
                  </a:lnTo>
                  <a:lnTo>
                    <a:pt x="3480" y="5841"/>
                  </a:lnTo>
                  <a:lnTo>
                    <a:pt x="3578" y="5597"/>
                  </a:lnTo>
                  <a:lnTo>
                    <a:pt x="3699" y="5354"/>
                  </a:lnTo>
                  <a:lnTo>
                    <a:pt x="3845" y="5111"/>
                  </a:lnTo>
                  <a:lnTo>
                    <a:pt x="4016" y="4892"/>
                  </a:lnTo>
                  <a:lnTo>
                    <a:pt x="4186" y="4673"/>
                  </a:lnTo>
                  <a:lnTo>
                    <a:pt x="4648" y="4162"/>
                  </a:lnTo>
                  <a:lnTo>
                    <a:pt x="5062" y="3748"/>
                  </a:lnTo>
                  <a:lnTo>
                    <a:pt x="5403" y="3432"/>
                  </a:lnTo>
                  <a:lnTo>
                    <a:pt x="5743" y="3189"/>
                  </a:lnTo>
                  <a:lnTo>
                    <a:pt x="6060" y="3018"/>
                  </a:lnTo>
                  <a:lnTo>
                    <a:pt x="6352" y="2872"/>
                  </a:lnTo>
                  <a:lnTo>
                    <a:pt x="6668" y="2775"/>
                  </a:lnTo>
                  <a:lnTo>
                    <a:pt x="6984" y="2702"/>
                  </a:lnTo>
                  <a:lnTo>
                    <a:pt x="7276" y="2653"/>
                  </a:lnTo>
                  <a:lnTo>
                    <a:pt x="7568" y="2629"/>
                  </a:lnTo>
                  <a:lnTo>
                    <a:pt x="7860" y="2605"/>
                  </a:lnTo>
                  <a:close/>
                  <a:moveTo>
                    <a:pt x="6716" y="15525"/>
                  </a:moveTo>
                  <a:lnTo>
                    <a:pt x="6619" y="15720"/>
                  </a:lnTo>
                  <a:lnTo>
                    <a:pt x="6352" y="16158"/>
                  </a:lnTo>
                  <a:lnTo>
                    <a:pt x="6279" y="16109"/>
                  </a:lnTo>
                  <a:lnTo>
                    <a:pt x="6230" y="16060"/>
                  </a:lnTo>
                  <a:lnTo>
                    <a:pt x="6206" y="15963"/>
                  </a:lnTo>
                  <a:lnTo>
                    <a:pt x="6206" y="15866"/>
                  </a:lnTo>
                  <a:lnTo>
                    <a:pt x="6206" y="15768"/>
                  </a:lnTo>
                  <a:lnTo>
                    <a:pt x="6230" y="15695"/>
                  </a:lnTo>
                  <a:lnTo>
                    <a:pt x="6279" y="15598"/>
                  </a:lnTo>
                  <a:lnTo>
                    <a:pt x="6327" y="15549"/>
                  </a:lnTo>
                  <a:lnTo>
                    <a:pt x="6595" y="15525"/>
                  </a:lnTo>
                  <a:close/>
                  <a:moveTo>
                    <a:pt x="6887" y="15525"/>
                  </a:moveTo>
                  <a:lnTo>
                    <a:pt x="7276" y="15549"/>
                  </a:lnTo>
                  <a:lnTo>
                    <a:pt x="7641" y="15598"/>
                  </a:lnTo>
                  <a:lnTo>
                    <a:pt x="8225" y="15647"/>
                  </a:lnTo>
                  <a:lnTo>
                    <a:pt x="8809" y="15671"/>
                  </a:lnTo>
                  <a:lnTo>
                    <a:pt x="8541" y="15963"/>
                  </a:lnTo>
                  <a:lnTo>
                    <a:pt x="8298" y="16255"/>
                  </a:lnTo>
                  <a:lnTo>
                    <a:pt x="7909" y="16231"/>
                  </a:lnTo>
                  <a:lnTo>
                    <a:pt x="8249" y="15744"/>
                  </a:lnTo>
                  <a:lnTo>
                    <a:pt x="8249" y="15720"/>
                  </a:lnTo>
                  <a:lnTo>
                    <a:pt x="8225" y="15695"/>
                  </a:lnTo>
                  <a:lnTo>
                    <a:pt x="8201" y="15671"/>
                  </a:lnTo>
                  <a:lnTo>
                    <a:pt x="8176" y="15695"/>
                  </a:lnTo>
                  <a:lnTo>
                    <a:pt x="7690" y="16231"/>
                  </a:lnTo>
                  <a:lnTo>
                    <a:pt x="7179" y="16182"/>
                  </a:lnTo>
                  <a:lnTo>
                    <a:pt x="7325" y="15939"/>
                  </a:lnTo>
                  <a:lnTo>
                    <a:pt x="7471" y="15671"/>
                  </a:lnTo>
                  <a:lnTo>
                    <a:pt x="7471" y="15647"/>
                  </a:lnTo>
                  <a:lnTo>
                    <a:pt x="7446" y="15622"/>
                  </a:lnTo>
                  <a:lnTo>
                    <a:pt x="7422" y="15647"/>
                  </a:lnTo>
                  <a:lnTo>
                    <a:pt x="7203" y="15890"/>
                  </a:lnTo>
                  <a:lnTo>
                    <a:pt x="6935" y="16182"/>
                  </a:lnTo>
                  <a:lnTo>
                    <a:pt x="6741" y="16206"/>
                  </a:lnTo>
                  <a:lnTo>
                    <a:pt x="6570" y="16255"/>
                  </a:lnTo>
                  <a:lnTo>
                    <a:pt x="6668" y="16060"/>
                  </a:lnTo>
                  <a:lnTo>
                    <a:pt x="6814" y="15817"/>
                  </a:lnTo>
                  <a:lnTo>
                    <a:pt x="6862" y="15671"/>
                  </a:lnTo>
                  <a:lnTo>
                    <a:pt x="6887" y="15525"/>
                  </a:lnTo>
                  <a:close/>
                  <a:moveTo>
                    <a:pt x="9661" y="15622"/>
                  </a:moveTo>
                  <a:lnTo>
                    <a:pt x="9734" y="15671"/>
                  </a:lnTo>
                  <a:lnTo>
                    <a:pt x="9807" y="15695"/>
                  </a:lnTo>
                  <a:lnTo>
                    <a:pt x="9953" y="15695"/>
                  </a:lnTo>
                  <a:lnTo>
                    <a:pt x="9782" y="15793"/>
                  </a:lnTo>
                  <a:lnTo>
                    <a:pt x="9661" y="15939"/>
                  </a:lnTo>
                  <a:lnTo>
                    <a:pt x="9539" y="16085"/>
                  </a:lnTo>
                  <a:lnTo>
                    <a:pt x="9417" y="16279"/>
                  </a:lnTo>
                  <a:lnTo>
                    <a:pt x="9271" y="16279"/>
                  </a:lnTo>
                  <a:lnTo>
                    <a:pt x="9612" y="15817"/>
                  </a:lnTo>
                  <a:lnTo>
                    <a:pt x="9612" y="15793"/>
                  </a:lnTo>
                  <a:lnTo>
                    <a:pt x="9612" y="15768"/>
                  </a:lnTo>
                  <a:lnTo>
                    <a:pt x="9563" y="15768"/>
                  </a:lnTo>
                  <a:lnTo>
                    <a:pt x="9320" y="16012"/>
                  </a:lnTo>
                  <a:lnTo>
                    <a:pt x="9077" y="16255"/>
                  </a:lnTo>
                  <a:lnTo>
                    <a:pt x="8517" y="16255"/>
                  </a:lnTo>
                  <a:lnTo>
                    <a:pt x="8882" y="15720"/>
                  </a:lnTo>
                  <a:lnTo>
                    <a:pt x="8906" y="15695"/>
                  </a:lnTo>
                  <a:lnTo>
                    <a:pt x="8882" y="15671"/>
                  </a:lnTo>
                  <a:lnTo>
                    <a:pt x="9271" y="15671"/>
                  </a:lnTo>
                  <a:lnTo>
                    <a:pt x="9661" y="15622"/>
                  </a:lnTo>
                  <a:close/>
                  <a:moveTo>
                    <a:pt x="10074" y="15768"/>
                  </a:moveTo>
                  <a:lnTo>
                    <a:pt x="10074" y="15841"/>
                  </a:lnTo>
                  <a:lnTo>
                    <a:pt x="10099" y="15939"/>
                  </a:lnTo>
                  <a:lnTo>
                    <a:pt x="10074" y="16060"/>
                  </a:lnTo>
                  <a:lnTo>
                    <a:pt x="10050" y="16182"/>
                  </a:lnTo>
                  <a:lnTo>
                    <a:pt x="9977" y="16304"/>
                  </a:lnTo>
                  <a:lnTo>
                    <a:pt x="9758" y="16279"/>
                  </a:lnTo>
                  <a:lnTo>
                    <a:pt x="9880" y="16012"/>
                  </a:lnTo>
                  <a:lnTo>
                    <a:pt x="9977" y="15890"/>
                  </a:lnTo>
                  <a:lnTo>
                    <a:pt x="10074" y="15768"/>
                  </a:lnTo>
                  <a:close/>
                  <a:moveTo>
                    <a:pt x="6522" y="16571"/>
                  </a:moveTo>
                  <a:lnTo>
                    <a:pt x="6595" y="16620"/>
                  </a:lnTo>
                  <a:lnTo>
                    <a:pt x="6424" y="16888"/>
                  </a:lnTo>
                  <a:lnTo>
                    <a:pt x="6376" y="17034"/>
                  </a:lnTo>
                  <a:lnTo>
                    <a:pt x="6327" y="17180"/>
                  </a:lnTo>
                  <a:lnTo>
                    <a:pt x="6254" y="17082"/>
                  </a:lnTo>
                  <a:lnTo>
                    <a:pt x="6230" y="16985"/>
                  </a:lnTo>
                  <a:lnTo>
                    <a:pt x="6206" y="16912"/>
                  </a:lnTo>
                  <a:lnTo>
                    <a:pt x="6230" y="16815"/>
                  </a:lnTo>
                  <a:lnTo>
                    <a:pt x="6254" y="16839"/>
                  </a:lnTo>
                  <a:lnTo>
                    <a:pt x="6303" y="16839"/>
                  </a:lnTo>
                  <a:lnTo>
                    <a:pt x="6352" y="16815"/>
                  </a:lnTo>
                  <a:lnTo>
                    <a:pt x="6376" y="16766"/>
                  </a:lnTo>
                  <a:lnTo>
                    <a:pt x="6424" y="16596"/>
                  </a:lnTo>
                  <a:lnTo>
                    <a:pt x="6449" y="16596"/>
                  </a:lnTo>
                  <a:lnTo>
                    <a:pt x="6522" y="16571"/>
                  </a:lnTo>
                  <a:close/>
                  <a:moveTo>
                    <a:pt x="7884" y="16693"/>
                  </a:moveTo>
                  <a:lnTo>
                    <a:pt x="7957" y="16717"/>
                  </a:lnTo>
                  <a:lnTo>
                    <a:pt x="7787" y="16985"/>
                  </a:lnTo>
                  <a:lnTo>
                    <a:pt x="7617" y="17253"/>
                  </a:lnTo>
                  <a:lnTo>
                    <a:pt x="7592" y="17326"/>
                  </a:lnTo>
                  <a:lnTo>
                    <a:pt x="7300" y="17326"/>
                  </a:lnTo>
                  <a:lnTo>
                    <a:pt x="7398" y="17107"/>
                  </a:lnTo>
                  <a:lnTo>
                    <a:pt x="7519" y="16888"/>
                  </a:lnTo>
                  <a:lnTo>
                    <a:pt x="7617" y="16717"/>
                  </a:lnTo>
                  <a:lnTo>
                    <a:pt x="7884" y="16693"/>
                  </a:lnTo>
                  <a:close/>
                  <a:moveTo>
                    <a:pt x="8225" y="16717"/>
                  </a:moveTo>
                  <a:lnTo>
                    <a:pt x="8736" y="16742"/>
                  </a:lnTo>
                  <a:lnTo>
                    <a:pt x="8541" y="17034"/>
                  </a:lnTo>
                  <a:lnTo>
                    <a:pt x="8371" y="17326"/>
                  </a:lnTo>
                  <a:lnTo>
                    <a:pt x="7909" y="17326"/>
                  </a:lnTo>
                  <a:lnTo>
                    <a:pt x="7933" y="17277"/>
                  </a:lnTo>
                  <a:lnTo>
                    <a:pt x="8225" y="16717"/>
                  </a:lnTo>
                  <a:close/>
                  <a:moveTo>
                    <a:pt x="9223" y="16742"/>
                  </a:moveTo>
                  <a:lnTo>
                    <a:pt x="8979" y="17350"/>
                  </a:lnTo>
                  <a:lnTo>
                    <a:pt x="8663" y="17350"/>
                  </a:lnTo>
                  <a:lnTo>
                    <a:pt x="8979" y="16742"/>
                  </a:lnTo>
                  <a:close/>
                  <a:moveTo>
                    <a:pt x="9928" y="16742"/>
                  </a:moveTo>
                  <a:lnTo>
                    <a:pt x="9661" y="17253"/>
                  </a:lnTo>
                  <a:lnTo>
                    <a:pt x="9612" y="17350"/>
                  </a:lnTo>
                  <a:lnTo>
                    <a:pt x="9320" y="17350"/>
                  </a:lnTo>
                  <a:lnTo>
                    <a:pt x="9563" y="16742"/>
                  </a:lnTo>
                  <a:close/>
                  <a:moveTo>
                    <a:pt x="10147" y="16839"/>
                  </a:moveTo>
                  <a:lnTo>
                    <a:pt x="10220" y="16961"/>
                  </a:lnTo>
                  <a:lnTo>
                    <a:pt x="10245" y="17107"/>
                  </a:lnTo>
                  <a:lnTo>
                    <a:pt x="10220" y="17228"/>
                  </a:lnTo>
                  <a:lnTo>
                    <a:pt x="10147" y="17350"/>
                  </a:lnTo>
                  <a:lnTo>
                    <a:pt x="9928" y="17350"/>
                  </a:lnTo>
                  <a:lnTo>
                    <a:pt x="9953" y="17277"/>
                  </a:lnTo>
                  <a:lnTo>
                    <a:pt x="10050" y="17082"/>
                  </a:lnTo>
                  <a:lnTo>
                    <a:pt x="10147" y="16839"/>
                  </a:lnTo>
                  <a:close/>
                  <a:moveTo>
                    <a:pt x="6862" y="16693"/>
                  </a:moveTo>
                  <a:lnTo>
                    <a:pt x="7081" y="16717"/>
                  </a:lnTo>
                  <a:lnTo>
                    <a:pt x="7300" y="16717"/>
                  </a:lnTo>
                  <a:lnTo>
                    <a:pt x="7106" y="17009"/>
                  </a:lnTo>
                  <a:lnTo>
                    <a:pt x="6935" y="17326"/>
                  </a:lnTo>
                  <a:lnTo>
                    <a:pt x="6741" y="17350"/>
                  </a:lnTo>
                  <a:lnTo>
                    <a:pt x="6570" y="17399"/>
                  </a:lnTo>
                  <a:lnTo>
                    <a:pt x="6619" y="17204"/>
                  </a:lnTo>
                  <a:lnTo>
                    <a:pt x="6692" y="17034"/>
                  </a:lnTo>
                  <a:lnTo>
                    <a:pt x="6862" y="16693"/>
                  </a:lnTo>
                  <a:close/>
                  <a:moveTo>
                    <a:pt x="6473" y="17618"/>
                  </a:moveTo>
                  <a:lnTo>
                    <a:pt x="6643" y="17691"/>
                  </a:lnTo>
                  <a:lnTo>
                    <a:pt x="6814" y="17715"/>
                  </a:lnTo>
                  <a:lnTo>
                    <a:pt x="6789" y="17910"/>
                  </a:lnTo>
                  <a:lnTo>
                    <a:pt x="6765" y="18080"/>
                  </a:lnTo>
                  <a:lnTo>
                    <a:pt x="6643" y="17983"/>
                  </a:lnTo>
                  <a:lnTo>
                    <a:pt x="6546" y="17861"/>
                  </a:lnTo>
                  <a:lnTo>
                    <a:pt x="6352" y="17642"/>
                  </a:lnTo>
                  <a:lnTo>
                    <a:pt x="6376" y="17618"/>
                  </a:lnTo>
                  <a:lnTo>
                    <a:pt x="6424" y="17642"/>
                  </a:lnTo>
                  <a:lnTo>
                    <a:pt x="6473" y="17618"/>
                  </a:lnTo>
                  <a:close/>
                  <a:moveTo>
                    <a:pt x="7398" y="17739"/>
                  </a:moveTo>
                  <a:lnTo>
                    <a:pt x="7300" y="18031"/>
                  </a:lnTo>
                  <a:lnTo>
                    <a:pt x="7252" y="18177"/>
                  </a:lnTo>
                  <a:lnTo>
                    <a:pt x="7252" y="18299"/>
                  </a:lnTo>
                  <a:lnTo>
                    <a:pt x="7008" y="18202"/>
                  </a:lnTo>
                  <a:lnTo>
                    <a:pt x="7154" y="17739"/>
                  </a:lnTo>
                  <a:close/>
                  <a:moveTo>
                    <a:pt x="8833" y="17715"/>
                  </a:moveTo>
                  <a:lnTo>
                    <a:pt x="8785" y="17837"/>
                  </a:lnTo>
                  <a:lnTo>
                    <a:pt x="8736" y="17983"/>
                  </a:lnTo>
                  <a:lnTo>
                    <a:pt x="8712" y="18104"/>
                  </a:lnTo>
                  <a:lnTo>
                    <a:pt x="8736" y="18153"/>
                  </a:lnTo>
                  <a:lnTo>
                    <a:pt x="8736" y="18202"/>
                  </a:lnTo>
                  <a:lnTo>
                    <a:pt x="8809" y="18250"/>
                  </a:lnTo>
                  <a:lnTo>
                    <a:pt x="8882" y="18250"/>
                  </a:lnTo>
                  <a:lnTo>
                    <a:pt x="8931" y="18226"/>
                  </a:lnTo>
                  <a:lnTo>
                    <a:pt x="9004" y="18153"/>
                  </a:lnTo>
                  <a:lnTo>
                    <a:pt x="9125" y="17958"/>
                  </a:lnTo>
                  <a:lnTo>
                    <a:pt x="9198" y="17739"/>
                  </a:lnTo>
                  <a:lnTo>
                    <a:pt x="9393" y="17739"/>
                  </a:lnTo>
                  <a:lnTo>
                    <a:pt x="9369" y="17861"/>
                  </a:lnTo>
                  <a:lnTo>
                    <a:pt x="9369" y="18007"/>
                  </a:lnTo>
                  <a:lnTo>
                    <a:pt x="9125" y="18153"/>
                  </a:lnTo>
                  <a:lnTo>
                    <a:pt x="8833" y="18275"/>
                  </a:lnTo>
                  <a:lnTo>
                    <a:pt x="8566" y="18372"/>
                  </a:lnTo>
                  <a:lnTo>
                    <a:pt x="8249" y="18421"/>
                  </a:lnTo>
                  <a:lnTo>
                    <a:pt x="8274" y="18275"/>
                  </a:lnTo>
                  <a:lnTo>
                    <a:pt x="8371" y="17983"/>
                  </a:lnTo>
                  <a:lnTo>
                    <a:pt x="8468" y="17715"/>
                  </a:lnTo>
                  <a:close/>
                  <a:moveTo>
                    <a:pt x="8176" y="17715"/>
                  </a:moveTo>
                  <a:lnTo>
                    <a:pt x="8030" y="18056"/>
                  </a:lnTo>
                  <a:lnTo>
                    <a:pt x="7957" y="18250"/>
                  </a:lnTo>
                  <a:lnTo>
                    <a:pt x="7933" y="18445"/>
                  </a:lnTo>
                  <a:lnTo>
                    <a:pt x="7738" y="18421"/>
                  </a:lnTo>
                  <a:lnTo>
                    <a:pt x="7568" y="18396"/>
                  </a:lnTo>
                  <a:lnTo>
                    <a:pt x="7568" y="18226"/>
                  </a:lnTo>
                  <a:lnTo>
                    <a:pt x="7641" y="17983"/>
                  </a:lnTo>
                  <a:lnTo>
                    <a:pt x="7738" y="17715"/>
                  </a:lnTo>
                  <a:close/>
                  <a:moveTo>
                    <a:pt x="8128" y="2094"/>
                  </a:moveTo>
                  <a:lnTo>
                    <a:pt x="7714" y="2142"/>
                  </a:lnTo>
                  <a:lnTo>
                    <a:pt x="7325" y="2191"/>
                  </a:lnTo>
                  <a:lnTo>
                    <a:pt x="6935" y="2264"/>
                  </a:lnTo>
                  <a:lnTo>
                    <a:pt x="6546" y="2386"/>
                  </a:lnTo>
                  <a:lnTo>
                    <a:pt x="6181" y="2507"/>
                  </a:lnTo>
                  <a:lnTo>
                    <a:pt x="5841" y="2653"/>
                  </a:lnTo>
                  <a:lnTo>
                    <a:pt x="5500" y="2824"/>
                  </a:lnTo>
                  <a:lnTo>
                    <a:pt x="5184" y="3018"/>
                  </a:lnTo>
                  <a:lnTo>
                    <a:pt x="4892" y="3237"/>
                  </a:lnTo>
                  <a:lnTo>
                    <a:pt x="4551" y="3554"/>
                  </a:lnTo>
                  <a:lnTo>
                    <a:pt x="4210" y="3918"/>
                  </a:lnTo>
                  <a:lnTo>
                    <a:pt x="3918" y="4332"/>
                  </a:lnTo>
                  <a:lnTo>
                    <a:pt x="3626" y="4746"/>
                  </a:lnTo>
                  <a:lnTo>
                    <a:pt x="3383" y="5159"/>
                  </a:lnTo>
                  <a:lnTo>
                    <a:pt x="3164" y="5549"/>
                  </a:lnTo>
                  <a:lnTo>
                    <a:pt x="3018" y="5889"/>
                  </a:lnTo>
                  <a:lnTo>
                    <a:pt x="2921" y="6157"/>
                  </a:lnTo>
                  <a:lnTo>
                    <a:pt x="2823" y="6595"/>
                  </a:lnTo>
                  <a:lnTo>
                    <a:pt x="2775" y="7057"/>
                  </a:lnTo>
                  <a:lnTo>
                    <a:pt x="2750" y="7495"/>
                  </a:lnTo>
                  <a:lnTo>
                    <a:pt x="2775" y="7958"/>
                  </a:lnTo>
                  <a:lnTo>
                    <a:pt x="2823" y="8396"/>
                  </a:lnTo>
                  <a:lnTo>
                    <a:pt x="2921" y="8834"/>
                  </a:lnTo>
                  <a:lnTo>
                    <a:pt x="3067" y="9272"/>
                  </a:lnTo>
                  <a:lnTo>
                    <a:pt x="3237" y="9685"/>
                  </a:lnTo>
                  <a:lnTo>
                    <a:pt x="3602" y="10367"/>
                  </a:lnTo>
                  <a:lnTo>
                    <a:pt x="3991" y="11024"/>
                  </a:lnTo>
                  <a:lnTo>
                    <a:pt x="4843" y="12337"/>
                  </a:lnTo>
                  <a:lnTo>
                    <a:pt x="5281" y="13019"/>
                  </a:lnTo>
                  <a:lnTo>
                    <a:pt x="5476" y="13384"/>
                  </a:lnTo>
                  <a:lnTo>
                    <a:pt x="5646" y="13724"/>
                  </a:lnTo>
                  <a:lnTo>
                    <a:pt x="5792" y="14089"/>
                  </a:lnTo>
                  <a:lnTo>
                    <a:pt x="5914" y="14454"/>
                  </a:lnTo>
                  <a:lnTo>
                    <a:pt x="5987" y="14844"/>
                  </a:lnTo>
                  <a:lnTo>
                    <a:pt x="5987" y="15282"/>
                  </a:lnTo>
                  <a:lnTo>
                    <a:pt x="5962" y="15379"/>
                  </a:lnTo>
                  <a:lnTo>
                    <a:pt x="5962" y="15428"/>
                  </a:lnTo>
                  <a:lnTo>
                    <a:pt x="5889" y="15525"/>
                  </a:lnTo>
                  <a:lnTo>
                    <a:pt x="5841" y="15647"/>
                  </a:lnTo>
                  <a:lnTo>
                    <a:pt x="5816" y="15768"/>
                  </a:lnTo>
                  <a:lnTo>
                    <a:pt x="5792" y="15914"/>
                  </a:lnTo>
                  <a:lnTo>
                    <a:pt x="5816" y="16036"/>
                  </a:lnTo>
                  <a:lnTo>
                    <a:pt x="5841" y="16158"/>
                  </a:lnTo>
                  <a:lnTo>
                    <a:pt x="5889" y="16279"/>
                  </a:lnTo>
                  <a:lnTo>
                    <a:pt x="5962" y="16377"/>
                  </a:lnTo>
                  <a:lnTo>
                    <a:pt x="5865" y="16474"/>
                  </a:lnTo>
                  <a:lnTo>
                    <a:pt x="5792" y="16620"/>
                  </a:lnTo>
                  <a:lnTo>
                    <a:pt x="5768" y="16766"/>
                  </a:lnTo>
                  <a:lnTo>
                    <a:pt x="5768" y="16912"/>
                  </a:lnTo>
                  <a:lnTo>
                    <a:pt x="5768" y="17058"/>
                  </a:lnTo>
                  <a:lnTo>
                    <a:pt x="5816" y="17204"/>
                  </a:lnTo>
                  <a:lnTo>
                    <a:pt x="5889" y="17350"/>
                  </a:lnTo>
                  <a:lnTo>
                    <a:pt x="5987" y="17472"/>
                  </a:lnTo>
                  <a:lnTo>
                    <a:pt x="5962" y="17496"/>
                  </a:lnTo>
                  <a:lnTo>
                    <a:pt x="5914" y="17618"/>
                  </a:lnTo>
                  <a:lnTo>
                    <a:pt x="5914" y="17715"/>
                  </a:lnTo>
                  <a:lnTo>
                    <a:pt x="5938" y="17837"/>
                  </a:lnTo>
                  <a:lnTo>
                    <a:pt x="5987" y="17934"/>
                  </a:lnTo>
                  <a:lnTo>
                    <a:pt x="6133" y="18129"/>
                  </a:lnTo>
                  <a:lnTo>
                    <a:pt x="6303" y="18299"/>
                  </a:lnTo>
                  <a:lnTo>
                    <a:pt x="6424" y="18421"/>
                  </a:lnTo>
                  <a:lnTo>
                    <a:pt x="6570" y="18518"/>
                  </a:lnTo>
                  <a:lnTo>
                    <a:pt x="6862" y="18688"/>
                  </a:lnTo>
                  <a:lnTo>
                    <a:pt x="7179" y="18810"/>
                  </a:lnTo>
                  <a:lnTo>
                    <a:pt x="7495" y="18859"/>
                  </a:lnTo>
                  <a:lnTo>
                    <a:pt x="7738" y="18883"/>
                  </a:lnTo>
                  <a:lnTo>
                    <a:pt x="7982" y="18883"/>
                  </a:lnTo>
                  <a:lnTo>
                    <a:pt x="8030" y="18956"/>
                  </a:lnTo>
                  <a:lnTo>
                    <a:pt x="8079" y="18980"/>
                  </a:lnTo>
                  <a:lnTo>
                    <a:pt x="8128" y="18980"/>
                  </a:lnTo>
                  <a:lnTo>
                    <a:pt x="8176" y="18956"/>
                  </a:lnTo>
                  <a:lnTo>
                    <a:pt x="8201" y="18907"/>
                  </a:lnTo>
                  <a:lnTo>
                    <a:pt x="8201" y="18883"/>
                  </a:lnTo>
                  <a:lnTo>
                    <a:pt x="8493" y="18834"/>
                  </a:lnTo>
                  <a:lnTo>
                    <a:pt x="8785" y="18761"/>
                  </a:lnTo>
                  <a:lnTo>
                    <a:pt x="9052" y="18664"/>
                  </a:lnTo>
                  <a:lnTo>
                    <a:pt x="9320" y="18542"/>
                  </a:lnTo>
                  <a:lnTo>
                    <a:pt x="9563" y="18396"/>
                  </a:lnTo>
                  <a:lnTo>
                    <a:pt x="9807" y="18226"/>
                  </a:lnTo>
                  <a:lnTo>
                    <a:pt x="10050" y="18056"/>
                  </a:lnTo>
                  <a:lnTo>
                    <a:pt x="10269" y="17837"/>
                  </a:lnTo>
                  <a:lnTo>
                    <a:pt x="10318" y="17764"/>
                  </a:lnTo>
                  <a:lnTo>
                    <a:pt x="10342" y="17691"/>
                  </a:lnTo>
                  <a:lnTo>
                    <a:pt x="10464" y="17593"/>
                  </a:lnTo>
                  <a:lnTo>
                    <a:pt x="10537" y="17447"/>
                  </a:lnTo>
                  <a:lnTo>
                    <a:pt x="10585" y="17301"/>
                  </a:lnTo>
                  <a:lnTo>
                    <a:pt x="10634" y="17107"/>
                  </a:lnTo>
                  <a:lnTo>
                    <a:pt x="10634" y="16936"/>
                  </a:lnTo>
                  <a:lnTo>
                    <a:pt x="10585" y="16742"/>
                  </a:lnTo>
                  <a:lnTo>
                    <a:pt x="10512" y="16596"/>
                  </a:lnTo>
                  <a:lnTo>
                    <a:pt x="10391" y="16474"/>
                  </a:lnTo>
                  <a:lnTo>
                    <a:pt x="10488" y="16255"/>
                  </a:lnTo>
                  <a:lnTo>
                    <a:pt x="10537" y="16036"/>
                  </a:lnTo>
                  <a:lnTo>
                    <a:pt x="10537" y="15817"/>
                  </a:lnTo>
                  <a:lnTo>
                    <a:pt x="10488" y="15574"/>
                  </a:lnTo>
                  <a:lnTo>
                    <a:pt x="10415" y="15476"/>
                  </a:lnTo>
                  <a:lnTo>
                    <a:pt x="10342" y="15379"/>
                  </a:lnTo>
                  <a:lnTo>
                    <a:pt x="10342" y="15306"/>
                  </a:lnTo>
                  <a:lnTo>
                    <a:pt x="10415" y="14965"/>
                  </a:lnTo>
                  <a:lnTo>
                    <a:pt x="10464" y="14625"/>
                  </a:lnTo>
                  <a:lnTo>
                    <a:pt x="10512" y="14284"/>
                  </a:lnTo>
                  <a:lnTo>
                    <a:pt x="10585" y="13943"/>
                  </a:lnTo>
                  <a:lnTo>
                    <a:pt x="10658" y="13700"/>
                  </a:lnTo>
                  <a:lnTo>
                    <a:pt x="10756" y="13457"/>
                  </a:lnTo>
                  <a:lnTo>
                    <a:pt x="10999" y="12994"/>
                  </a:lnTo>
                  <a:lnTo>
                    <a:pt x="11023" y="12970"/>
                  </a:lnTo>
                  <a:lnTo>
                    <a:pt x="11023" y="12946"/>
                  </a:lnTo>
                  <a:lnTo>
                    <a:pt x="11340" y="12459"/>
                  </a:lnTo>
                  <a:lnTo>
                    <a:pt x="11632" y="11972"/>
                  </a:lnTo>
                  <a:lnTo>
                    <a:pt x="12191" y="11194"/>
                  </a:lnTo>
                  <a:lnTo>
                    <a:pt x="12483" y="10780"/>
                  </a:lnTo>
                  <a:lnTo>
                    <a:pt x="12751" y="10367"/>
                  </a:lnTo>
                  <a:lnTo>
                    <a:pt x="12994" y="9953"/>
                  </a:lnTo>
                  <a:lnTo>
                    <a:pt x="13213" y="9515"/>
                  </a:lnTo>
                  <a:lnTo>
                    <a:pt x="13384" y="9053"/>
                  </a:lnTo>
                  <a:lnTo>
                    <a:pt x="13457" y="8809"/>
                  </a:lnTo>
                  <a:lnTo>
                    <a:pt x="13505" y="8590"/>
                  </a:lnTo>
                  <a:lnTo>
                    <a:pt x="13554" y="8152"/>
                  </a:lnTo>
                  <a:lnTo>
                    <a:pt x="13554" y="7714"/>
                  </a:lnTo>
                  <a:lnTo>
                    <a:pt x="13505" y="7276"/>
                  </a:lnTo>
                  <a:lnTo>
                    <a:pt x="13432" y="6838"/>
                  </a:lnTo>
                  <a:lnTo>
                    <a:pt x="13335" y="6400"/>
                  </a:lnTo>
                  <a:lnTo>
                    <a:pt x="13213" y="5962"/>
                  </a:lnTo>
                  <a:lnTo>
                    <a:pt x="12946" y="5135"/>
                  </a:lnTo>
                  <a:lnTo>
                    <a:pt x="12800" y="4770"/>
                  </a:lnTo>
                  <a:lnTo>
                    <a:pt x="12605" y="4429"/>
                  </a:lnTo>
                  <a:lnTo>
                    <a:pt x="12386" y="4113"/>
                  </a:lnTo>
                  <a:lnTo>
                    <a:pt x="12143" y="3797"/>
                  </a:lnTo>
                  <a:lnTo>
                    <a:pt x="12143" y="3773"/>
                  </a:lnTo>
                  <a:lnTo>
                    <a:pt x="12094" y="3675"/>
                  </a:lnTo>
                  <a:lnTo>
                    <a:pt x="12021" y="3602"/>
                  </a:lnTo>
                  <a:lnTo>
                    <a:pt x="11948" y="3554"/>
                  </a:lnTo>
                  <a:lnTo>
                    <a:pt x="11851" y="3505"/>
                  </a:lnTo>
                  <a:lnTo>
                    <a:pt x="11607" y="3286"/>
                  </a:lnTo>
                  <a:lnTo>
                    <a:pt x="11340" y="3091"/>
                  </a:lnTo>
                  <a:lnTo>
                    <a:pt x="11072" y="2897"/>
                  </a:lnTo>
                  <a:lnTo>
                    <a:pt x="10804" y="2726"/>
                  </a:lnTo>
                  <a:lnTo>
                    <a:pt x="10464" y="2556"/>
                  </a:lnTo>
                  <a:lnTo>
                    <a:pt x="10099" y="2386"/>
                  </a:lnTo>
                  <a:lnTo>
                    <a:pt x="9709" y="2264"/>
                  </a:lnTo>
                  <a:lnTo>
                    <a:pt x="9320" y="2191"/>
                  </a:lnTo>
                  <a:lnTo>
                    <a:pt x="8931" y="2142"/>
                  </a:lnTo>
                  <a:lnTo>
                    <a:pt x="8517" y="2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16">
              <a:extLst>
                <a:ext uri="{FF2B5EF4-FFF2-40B4-BE49-F238E27FC236}">
                  <a16:creationId xmlns:a16="http://schemas.microsoft.com/office/drawing/2014/main" id="{4495CE1C-A9BB-5DFD-2955-C94756BF8EAF}"/>
                </a:ext>
              </a:extLst>
            </p:cNvPr>
            <p:cNvSpPr/>
            <p:nvPr/>
          </p:nvSpPr>
          <p:spPr>
            <a:xfrm>
              <a:off x="1678890" y="3820567"/>
              <a:ext cx="699845" cy="684949"/>
            </a:xfrm>
            <a:custGeom>
              <a:avLst/>
              <a:gdLst/>
              <a:ahLst/>
              <a:cxnLst/>
              <a:rect l="0" t="0" r="0" b="0"/>
              <a:pathLst>
                <a:path w="17715" h="18420" extrusionOk="0">
                  <a:moveTo>
                    <a:pt x="14673" y="803"/>
                  </a:moveTo>
                  <a:lnTo>
                    <a:pt x="14746" y="1022"/>
                  </a:lnTo>
                  <a:lnTo>
                    <a:pt x="14794" y="1217"/>
                  </a:lnTo>
                  <a:lnTo>
                    <a:pt x="14843" y="1655"/>
                  </a:lnTo>
                  <a:lnTo>
                    <a:pt x="14892" y="2141"/>
                  </a:lnTo>
                  <a:lnTo>
                    <a:pt x="14916" y="2385"/>
                  </a:lnTo>
                  <a:lnTo>
                    <a:pt x="14940" y="2482"/>
                  </a:lnTo>
                  <a:lnTo>
                    <a:pt x="15013" y="2604"/>
                  </a:lnTo>
                  <a:lnTo>
                    <a:pt x="14770" y="2847"/>
                  </a:lnTo>
                  <a:lnTo>
                    <a:pt x="14697" y="2920"/>
                  </a:lnTo>
                  <a:lnTo>
                    <a:pt x="14648" y="2628"/>
                  </a:lnTo>
                  <a:lnTo>
                    <a:pt x="14600" y="2360"/>
                  </a:lnTo>
                  <a:lnTo>
                    <a:pt x="14527" y="2044"/>
                  </a:lnTo>
                  <a:lnTo>
                    <a:pt x="14405" y="1776"/>
                  </a:lnTo>
                  <a:lnTo>
                    <a:pt x="14308" y="1484"/>
                  </a:lnTo>
                  <a:lnTo>
                    <a:pt x="14210" y="1192"/>
                  </a:lnTo>
                  <a:lnTo>
                    <a:pt x="14673" y="803"/>
                  </a:lnTo>
                  <a:close/>
                  <a:moveTo>
                    <a:pt x="15695" y="2847"/>
                  </a:moveTo>
                  <a:lnTo>
                    <a:pt x="16400" y="2871"/>
                  </a:lnTo>
                  <a:lnTo>
                    <a:pt x="17106" y="2969"/>
                  </a:lnTo>
                  <a:lnTo>
                    <a:pt x="16984" y="3115"/>
                  </a:lnTo>
                  <a:lnTo>
                    <a:pt x="16960" y="3090"/>
                  </a:lnTo>
                  <a:lnTo>
                    <a:pt x="16887" y="3042"/>
                  </a:lnTo>
                  <a:lnTo>
                    <a:pt x="16790" y="2993"/>
                  </a:lnTo>
                  <a:lnTo>
                    <a:pt x="16595" y="2969"/>
                  </a:lnTo>
                  <a:lnTo>
                    <a:pt x="16400" y="2944"/>
                  </a:lnTo>
                  <a:lnTo>
                    <a:pt x="15914" y="2944"/>
                  </a:lnTo>
                  <a:lnTo>
                    <a:pt x="15622" y="2920"/>
                  </a:lnTo>
                  <a:lnTo>
                    <a:pt x="15695" y="2847"/>
                  </a:lnTo>
                  <a:close/>
                  <a:moveTo>
                    <a:pt x="14040" y="1314"/>
                  </a:moveTo>
                  <a:lnTo>
                    <a:pt x="14040" y="1484"/>
                  </a:lnTo>
                  <a:lnTo>
                    <a:pt x="14064" y="1655"/>
                  </a:lnTo>
                  <a:lnTo>
                    <a:pt x="14137" y="2020"/>
                  </a:lnTo>
                  <a:lnTo>
                    <a:pt x="14283" y="2871"/>
                  </a:lnTo>
                  <a:lnTo>
                    <a:pt x="14308" y="3066"/>
                  </a:lnTo>
                  <a:lnTo>
                    <a:pt x="14332" y="3236"/>
                  </a:lnTo>
                  <a:lnTo>
                    <a:pt x="14162" y="3382"/>
                  </a:lnTo>
                  <a:lnTo>
                    <a:pt x="14137" y="3139"/>
                  </a:lnTo>
                  <a:lnTo>
                    <a:pt x="14040" y="2871"/>
                  </a:lnTo>
                  <a:lnTo>
                    <a:pt x="13870" y="2433"/>
                  </a:lnTo>
                  <a:lnTo>
                    <a:pt x="13748" y="2068"/>
                  </a:lnTo>
                  <a:lnTo>
                    <a:pt x="13675" y="1703"/>
                  </a:lnTo>
                  <a:lnTo>
                    <a:pt x="13651" y="1630"/>
                  </a:lnTo>
                  <a:lnTo>
                    <a:pt x="13699" y="1582"/>
                  </a:lnTo>
                  <a:lnTo>
                    <a:pt x="14040" y="1314"/>
                  </a:lnTo>
                  <a:close/>
                  <a:moveTo>
                    <a:pt x="13359" y="1898"/>
                  </a:moveTo>
                  <a:lnTo>
                    <a:pt x="13432" y="2239"/>
                  </a:lnTo>
                  <a:lnTo>
                    <a:pt x="13553" y="2677"/>
                  </a:lnTo>
                  <a:lnTo>
                    <a:pt x="13699" y="3090"/>
                  </a:lnTo>
                  <a:lnTo>
                    <a:pt x="13772" y="3358"/>
                  </a:lnTo>
                  <a:lnTo>
                    <a:pt x="13821" y="3480"/>
                  </a:lnTo>
                  <a:lnTo>
                    <a:pt x="13894" y="3601"/>
                  </a:lnTo>
                  <a:lnTo>
                    <a:pt x="13724" y="3723"/>
                  </a:lnTo>
                  <a:lnTo>
                    <a:pt x="13699" y="3577"/>
                  </a:lnTo>
                  <a:lnTo>
                    <a:pt x="13675" y="3407"/>
                  </a:lnTo>
                  <a:lnTo>
                    <a:pt x="13578" y="3090"/>
                  </a:lnTo>
                  <a:lnTo>
                    <a:pt x="13529" y="2798"/>
                  </a:lnTo>
                  <a:lnTo>
                    <a:pt x="13456" y="2531"/>
                  </a:lnTo>
                  <a:lnTo>
                    <a:pt x="13383" y="2239"/>
                  </a:lnTo>
                  <a:lnTo>
                    <a:pt x="13237" y="1995"/>
                  </a:lnTo>
                  <a:lnTo>
                    <a:pt x="13359" y="1898"/>
                  </a:lnTo>
                  <a:close/>
                  <a:moveTo>
                    <a:pt x="15378" y="3188"/>
                  </a:moveTo>
                  <a:lnTo>
                    <a:pt x="15500" y="3236"/>
                  </a:lnTo>
                  <a:lnTo>
                    <a:pt x="15646" y="3261"/>
                  </a:lnTo>
                  <a:lnTo>
                    <a:pt x="15914" y="3285"/>
                  </a:lnTo>
                  <a:lnTo>
                    <a:pt x="16790" y="3358"/>
                  </a:lnTo>
                  <a:lnTo>
                    <a:pt x="16473" y="3723"/>
                  </a:lnTo>
                  <a:lnTo>
                    <a:pt x="16449" y="3650"/>
                  </a:lnTo>
                  <a:lnTo>
                    <a:pt x="16425" y="3601"/>
                  </a:lnTo>
                  <a:lnTo>
                    <a:pt x="16376" y="3553"/>
                  </a:lnTo>
                  <a:lnTo>
                    <a:pt x="16303" y="3528"/>
                  </a:lnTo>
                  <a:lnTo>
                    <a:pt x="16084" y="3455"/>
                  </a:lnTo>
                  <a:lnTo>
                    <a:pt x="15816" y="3431"/>
                  </a:lnTo>
                  <a:lnTo>
                    <a:pt x="15573" y="3431"/>
                  </a:lnTo>
                  <a:lnTo>
                    <a:pt x="15330" y="3455"/>
                  </a:lnTo>
                  <a:lnTo>
                    <a:pt x="15086" y="3455"/>
                  </a:lnTo>
                  <a:lnTo>
                    <a:pt x="15135" y="3431"/>
                  </a:lnTo>
                  <a:lnTo>
                    <a:pt x="15378" y="3188"/>
                  </a:lnTo>
                  <a:close/>
                  <a:moveTo>
                    <a:pt x="13067" y="2166"/>
                  </a:moveTo>
                  <a:lnTo>
                    <a:pt x="13115" y="2628"/>
                  </a:lnTo>
                  <a:lnTo>
                    <a:pt x="13164" y="3042"/>
                  </a:lnTo>
                  <a:lnTo>
                    <a:pt x="13188" y="3285"/>
                  </a:lnTo>
                  <a:lnTo>
                    <a:pt x="13213" y="3553"/>
                  </a:lnTo>
                  <a:lnTo>
                    <a:pt x="13261" y="3699"/>
                  </a:lnTo>
                  <a:lnTo>
                    <a:pt x="13286" y="3820"/>
                  </a:lnTo>
                  <a:lnTo>
                    <a:pt x="13359" y="3942"/>
                  </a:lnTo>
                  <a:lnTo>
                    <a:pt x="13432" y="4015"/>
                  </a:lnTo>
                  <a:lnTo>
                    <a:pt x="13213" y="4234"/>
                  </a:lnTo>
                  <a:lnTo>
                    <a:pt x="13140" y="3845"/>
                  </a:lnTo>
                  <a:lnTo>
                    <a:pt x="13042" y="3480"/>
                  </a:lnTo>
                  <a:lnTo>
                    <a:pt x="12994" y="3236"/>
                  </a:lnTo>
                  <a:lnTo>
                    <a:pt x="12921" y="2969"/>
                  </a:lnTo>
                  <a:lnTo>
                    <a:pt x="12823" y="2701"/>
                  </a:lnTo>
                  <a:lnTo>
                    <a:pt x="12702" y="2482"/>
                  </a:lnTo>
                  <a:lnTo>
                    <a:pt x="12872" y="2336"/>
                  </a:lnTo>
                  <a:lnTo>
                    <a:pt x="13067" y="2166"/>
                  </a:lnTo>
                  <a:close/>
                  <a:moveTo>
                    <a:pt x="14648" y="3796"/>
                  </a:moveTo>
                  <a:lnTo>
                    <a:pt x="14819" y="3869"/>
                  </a:lnTo>
                  <a:lnTo>
                    <a:pt x="15013" y="3893"/>
                  </a:lnTo>
                  <a:lnTo>
                    <a:pt x="15232" y="3918"/>
                  </a:lnTo>
                  <a:lnTo>
                    <a:pt x="16035" y="3918"/>
                  </a:lnTo>
                  <a:lnTo>
                    <a:pt x="16181" y="3966"/>
                  </a:lnTo>
                  <a:lnTo>
                    <a:pt x="16230" y="3966"/>
                  </a:lnTo>
                  <a:lnTo>
                    <a:pt x="16011" y="4185"/>
                  </a:lnTo>
                  <a:lnTo>
                    <a:pt x="15938" y="4258"/>
                  </a:lnTo>
                  <a:lnTo>
                    <a:pt x="15816" y="4210"/>
                  </a:lnTo>
                  <a:lnTo>
                    <a:pt x="15695" y="4161"/>
                  </a:lnTo>
                  <a:lnTo>
                    <a:pt x="15403" y="4137"/>
                  </a:lnTo>
                  <a:lnTo>
                    <a:pt x="14916" y="4137"/>
                  </a:lnTo>
                  <a:lnTo>
                    <a:pt x="14600" y="4112"/>
                  </a:lnTo>
                  <a:lnTo>
                    <a:pt x="14259" y="4112"/>
                  </a:lnTo>
                  <a:lnTo>
                    <a:pt x="14648" y="3796"/>
                  </a:lnTo>
                  <a:close/>
                  <a:moveTo>
                    <a:pt x="13943" y="4404"/>
                  </a:moveTo>
                  <a:lnTo>
                    <a:pt x="14283" y="4453"/>
                  </a:lnTo>
                  <a:lnTo>
                    <a:pt x="14648" y="4502"/>
                  </a:lnTo>
                  <a:lnTo>
                    <a:pt x="15354" y="4550"/>
                  </a:lnTo>
                  <a:lnTo>
                    <a:pt x="15524" y="4575"/>
                  </a:lnTo>
                  <a:lnTo>
                    <a:pt x="15330" y="4745"/>
                  </a:lnTo>
                  <a:lnTo>
                    <a:pt x="15184" y="4915"/>
                  </a:lnTo>
                  <a:lnTo>
                    <a:pt x="14697" y="4818"/>
                  </a:lnTo>
                  <a:lnTo>
                    <a:pt x="14186" y="4745"/>
                  </a:lnTo>
                  <a:lnTo>
                    <a:pt x="13699" y="4672"/>
                  </a:lnTo>
                  <a:lnTo>
                    <a:pt x="13797" y="4550"/>
                  </a:lnTo>
                  <a:lnTo>
                    <a:pt x="13943" y="4404"/>
                  </a:lnTo>
                  <a:close/>
                  <a:moveTo>
                    <a:pt x="14721" y="0"/>
                  </a:moveTo>
                  <a:lnTo>
                    <a:pt x="14673" y="24"/>
                  </a:lnTo>
                  <a:lnTo>
                    <a:pt x="14600" y="49"/>
                  </a:lnTo>
                  <a:lnTo>
                    <a:pt x="14551" y="97"/>
                  </a:lnTo>
                  <a:lnTo>
                    <a:pt x="14235" y="389"/>
                  </a:lnTo>
                  <a:lnTo>
                    <a:pt x="13894" y="681"/>
                  </a:lnTo>
                  <a:lnTo>
                    <a:pt x="13213" y="1217"/>
                  </a:lnTo>
                  <a:lnTo>
                    <a:pt x="12921" y="1460"/>
                  </a:lnTo>
                  <a:lnTo>
                    <a:pt x="12775" y="1606"/>
                  </a:lnTo>
                  <a:lnTo>
                    <a:pt x="12629" y="1752"/>
                  </a:lnTo>
                  <a:lnTo>
                    <a:pt x="12507" y="1922"/>
                  </a:lnTo>
                  <a:lnTo>
                    <a:pt x="12385" y="2093"/>
                  </a:lnTo>
                  <a:lnTo>
                    <a:pt x="12337" y="2263"/>
                  </a:lnTo>
                  <a:lnTo>
                    <a:pt x="12312" y="2458"/>
                  </a:lnTo>
                  <a:lnTo>
                    <a:pt x="12337" y="2506"/>
                  </a:lnTo>
                  <a:lnTo>
                    <a:pt x="12312" y="2531"/>
                  </a:lnTo>
                  <a:lnTo>
                    <a:pt x="12337" y="2774"/>
                  </a:lnTo>
                  <a:lnTo>
                    <a:pt x="12385" y="3017"/>
                  </a:lnTo>
                  <a:lnTo>
                    <a:pt x="12507" y="3504"/>
                  </a:lnTo>
                  <a:lnTo>
                    <a:pt x="12531" y="3796"/>
                  </a:lnTo>
                  <a:lnTo>
                    <a:pt x="12580" y="4137"/>
                  </a:lnTo>
                  <a:lnTo>
                    <a:pt x="12629" y="4453"/>
                  </a:lnTo>
                  <a:lnTo>
                    <a:pt x="12677" y="4599"/>
                  </a:lnTo>
                  <a:lnTo>
                    <a:pt x="12750" y="4745"/>
                  </a:lnTo>
                  <a:lnTo>
                    <a:pt x="12288" y="5256"/>
                  </a:lnTo>
                  <a:lnTo>
                    <a:pt x="11972" y="5621"/>
                  </a:lnTo>
                  <a:lnTo>
                    <a:pt x="11631" y="5961"/>
                  </a:lnTo>
                  <a:lnTo>
                    <a:pt x="10925" y="6643"/>
                  </a:lnTo>
                  <a:lnTo>
                    <a:pt x="10220" y="7300"/>
                  </a:lnTo>
                  <a:lnTo>
                    <a:pt x="9490" y="7981"/>
                  </a:lnTo>
                  <a:lnTo>
                    <a:pt x="9125" y="8370"/>
                  </a:lnTo>
                  <a:lnTo>
                    <a:pt x="8760" y="8760"/>
                  </a:lnTo>
                  <a:lnTo>
                    <a:pt x="8371" y="9149"/>
                  </a:lnTo>
                  <a:lnTo>
                    <a:pt x="8006" y="9538"/>
                  </a:lnTo>
                  <a:lnTo>
                    <a:pt x="7884" y="9490"/>
                  </a:lnTo>
                  <a:lnTo>
                    <a:pt x="7665" y="9490"/>
                  </a:lnTo>
                  <a:lnTo>
                    <a:pt x="7568" y="9514"/>
                  </a:lnTo>
                  <a:lnTo>
                    <a:pt x="7422" y="9538"/>
                  </a:lnTo>
                  <a:lnTo>
                    <a:pt x="7276" y="9587"/>
                  </a:lnTo>
                  <a:lnTo>
                    <a:pt x="7154" y="9684"/>
                  </a:lnTo>
                  <a:lnTo>
                    <a:pt x="7057" y="9830"/>
                  </a:lnTo>
                  <a:lnTo>
                    <a:pt x="6984" y="9976"/>
                  </a:lnTo>
                  <a:lnTo>
                    <a:pt x="6935" y="10147"/>
                  </a:lnTo>
                  <a:lnTo>
                    <a:pt x="6959" y="10317"/>
                  </a:lnTo>
                  <a:lnTo>
                    <a:pt x="7008" y="10487"/>
                  </a:lnTo>
                  <a:lnTo>
                    <a:pt x="7105" y="10633"/>
                  </a:lnTo>
                  <a:lnTo>
                    <a:pt x="7251" y="10755"/>
                  </a:lnTo>
                  <a:lnTo>
                    <a:pt x="7397" y="10828"/>
                  </a:lnTo>
                  <a:lnTo>
                    <a:pt x="7568" y="10877"/>
                  </a:lnTo>
                  <a:lnTo>
                    <a:pt x="7738" y="10901"/>
                  </a:lnTo>
                  <a:lnTo>
                    <a:pt x="7884" y="10877"/>
                  </a:lnTo>
                  <a:lnTo>
                    <a:pt x="8006" y="10804"/>
                  </a:lnTo>
                  <a:lnTo>
                    <a:pt x="8127" y="10731"/>
                  </a:lnTo>
                  <a:lnTo>
                    <a:pt x="8225" y="10633"/>
                  </a:lnTo>
                  <a:lnTo>
                    <a:pt x="8298" y="10512"/>
                  </a:lnTo>
                  <a:lnTo>
                    <a:pt x="8346" y="10390"/>
                  </a:lnTo>
                  <a:lnTo>
                    <a:pt x="8371" y="10244"/>
                  </a:lnTo>
                  <a:lnTo>
                    <a:pt x="8371" y="10098"/>
                  </a:lnTo>
                  <a:lnTo>
                    <a:pt x="8371" y="10049"/>
                  </a:lnTo>
                  <a:lnTo>
                    <a:pt x="8711" y="9733"/>
                  </a:lnTo>
                  <a:lnTo>
                    <a:pt x="9003" y="9392"/>
                  </a:lnTo>
                  <a:lnTo>
                    <a:pt x="9295" y="9052"/>
                  </a:lnTo>
                  <a:lnTo>
                    <a:pt x="9587" y="8760"/>
                  </a:lnTo>
                  <a:lnTo>
                    <a:pt x="10317" y="8054"/>
                  </a:lnTo>
                  <a:lnTo>
                    <a:pt x="11047" y="7373"/>
                  </a:lnTo>
                  <a:lnTo>
                    <a:pt x="11777" y="6691"/>
                  </a:lnTo>
                  <a:lnTo>
                    <a:pt x="12507" y="5986"/>
                  </a:lnTo>
                  <a:lnTo>
                    <a:pt x="12896" y="5548"/>
                  </a:lnTo>
                  <a:lnTo>
                    <a:pt x="13310" y="5086"/>
                  </a:lnTo>
                  <a:lnTo>
                    <a:pt x="13529" y="5159"/>
                  </a:lnTo>
                  <a:lnTo>
                    <a:pt x="13748" y="5207"/>
                  </a:lnTo>
                  <a:lnTo>
                    <a:pt x="14186" y="5280"/>
                  </a:lnTo>
                  <a:lnTo>
                    <a:pt x="14648" y="5353"/>
                  </a:lnTo>
                  <a:lnTo>
                    <a:pt x="15086" y="5426"/>
                  </a:lnTo>
                  <a:lnTo>
                    <a:pt x="15184" y="5426"/>
                  </a:lnTo>
                  <a:lnTo>
                    <a:pt x="15281" y="5402"/>
                  </a:lnTo>
                  <a:lnTo>
                    <a:pt x="15354" y="5353"/>
                  </a:lnTo>
                  <a:lnTo>
                    <a:pt x="15403" y="5280"/>
                  </a:lnTo>
                  <a:lnTo>
                    <a:pt x="15524" y="5207"/>
                  </a:lnTo>
                  <a:lnTo>
                    <a:pt x="15670" y="5134"/>
                  </a:lnTo>
                  <a:lnTo>
                    <a:pt x="15938" y="4940"/>
                  </a:lnTo>
                  <a:lnTo>
                    <a:pt x="16352" y="4526"/>
                  </a:lnTo>
                  <a:lnTo>
                    <a:pt x="16692" y="4210"/>
                  </a:lnTo>
                  <a:lnTo>
                    <a:pt x="17009" y="3869"/>
                  </a:lnTo>
                  <a:lnTo>
                    <a:pt x="17325" y="3504"/>
                  </a:lnTo>
                  <a:lnTo>
                    <a:pt x="17617" y="3115"/>
                  </a:lnTo>
                  <a:lnTo>
                    <a:pt x="17641" y="3066"/>
                  </a:lnTo>
                  <a:lnTo>
                    <a:pt x="17666" y="3017"/>
                  </a:lnTo>
                  <a:lnTo>
                    <a:pt x="17641" y="2896"/>
                  </a:lnTo>
                  <a:lnTo>
                    <a:pt x="17690" y="2774"/>
                  </a:lnTo>
                  <a:lnTo>
                    <a:pt x="17714" y="2701"/>
                  </a:lnTo>
                  <a:lnTo>
                    <a:pt x="17690" y="2652"/>
                  </a:lnTo>
                  <a:lnTo>
                    <a:pt x="17690" y="2579"/>
                  </a:lnTo>
                  <a:lnTo>
                    <a:pt x="17641" y="2531"/>
                  </a:lnTo>
                  <a:lnTo>
                    <a:pt x="17593" y="2506"/>
                  </a:lnTo>
                  <a:lnTo>
                    <a:pt x="17495" y="2482"/>
                  </a:lnTo>
                  <a:lnTo>
                    <a:pt x="16838" y="2360"/>
                  </a:lnTo>
                  <a:lnTo>
                    <a:pt x="16473" y="2312"/>
                  </a:lnTo>
                  <a:lnTo>
                    <a:pt x="16108" y="2287"/>
                  </a:lnTo>
                  <a:lnTo>
                    <a:pt x="16303" y="2068"/>
                  </a:lnTo>
                  <a:lnTo>
                    <a:pt x="16522" y="1801"/>
                  </a:lnTo>
                  <a:lnTo>
                    <a:pt x="16790" y="1582"/>
                  </a:lnTo>
                  <a:lnTo>
                    <a:pt x="17033" y="1338"/>
                  </a:lnTo>
                  <a:lnTo>
                    <a:pt x="17276" y="1095"/>
                  </a:lnTo>
                  <a:lnTo>
                    <a:pt x="17325" y="1022"/>
                  </a:lnTo>
                  <a:lnTo>
                    <a:pt x="17374" y="949"/>
                  </a:lnTo>
                  <a:lnTo>
                    <a:pt x="17374" y="876"/>
                  </a:lnTo>
                  <a:lnTo>
                    <a:pt x="17374" y="803"/>
                  </a:lnTo>
                  <a:lnTo>
                    <a:pt x="17325" y="681"/>
                  </a:lnTo>
                  <a:lnTo>
                    <a:pt x="17252" y="560"/>
                  </a:lnTo>
                  <a:lnTo>
                    <a:pt x="17155" y="487"/>
                  </a:lnTo>
                  <a:lnTo>
                    <a:pt x="17009" y="438"/>
                  </a:lnTo>
                  <a:lnTo>
                    <a:pt x="16960" y="462"/>
                  </a:lnTo>
                  <a:lnTo>
                    <a:pt x="16887" y="462"/>
                  </a:lnTo>
                  <a:lnTo>
                    <a:pt x="16838" y="511"/>
                  </a:lnTo>
                  <a:lnTo>
                    <a:pt x="16765" y="560"/>
                  </a:lnTo>
                  <a:lnTo>
                    <a:pt x="16571" y="803"/>
                  </a:lnTo>
                  <a:lnTo>
                    <a:pt x="16352" y="1022"/>
                  </a:lnTo>
                  <a:lnTo>
                    <a:pt x="16133" y="1241"/>
                  </a:lnTo>
                  <a:lnTo>
                    <a:pt x="15914" y="1460"/>
                  </a:lnTo>
                  <a:lnTo>
                    <a:pt x="15500" y="1971"/>
                  </a:lnTo>
                  <a:lnTo>
                    <a:pt x="15427" y="1436"/>
                  </a:lnTo>
                  <a:lnTo>
                    <a:pt x="15354" y="1095"/>
                  </a:lnTo>
                  <a:lnTo>
                    <a:pt x="15281" y="779"/>
                  </a:lnTo>
                  <a:lnTo>
                    <a:pt x="15184" y="462"/>
                  </a:lnTo>
                  <a:lnTo>
                    <a:pt x="15111" y="292"/>
                  </a:lnTo>
                  <a:lnTo>
                    <a:pt x="15013" y="146"/>
                  </a:lnTo>
                  <a:lnTo>
                    <a:pt x="14965" y="97"/>
                  </a:lnTo>
                  <a:lnTo>
                    <a:pt x="14916" y="49"/>
                  </a:lnTo>
                  <a:lnTo>
                    <a:pt x="14794" y="24"/>
                  </a:lnTo>
                  <a:lnTo>
                    <a:pt x="14721" y="0"/>
                  </a:lnTo>
                  <a:close/>
                  <a:moveTo>
                    <a:pt x="7543" y="6691"/>
                  </a:moveTo>
                  <a:lnTo>
                    <a:pt x="7203" y="6716"/>
                  </a:lnTo>
                  <a:lnTo>
                    <a:pt x="6886" y="6789"/>
                  </a:lnTo>
                  <a:lnTo>
                    <a:pt x="6570" y="6862"/>
                  </a:lnTo>
                  <a:lnTo>
                    <a:pt x="6254" y="6983"/>
                  </a:lnTo>
                  <a:lnTo>
                    <a:pt x="5962" y="7105"/>
                  </a:lnTo>
                  <a:lnTo>
                    <a:pt x="5670" y="7275"/>
                  </a:lnTo>
                  <a:lnTo>
                    <a:pt x="5402" y="7470"/>
                  </a:lnTo>
                  <a:lnTo>
                    <a:pt x="5159" y="7713"/>
                  </a:lnTo>
                  <a:lnTo>
                    <a:pt x="4940" y="7957"/>
                  </a:lnTo>
                  <a:lnTo>
                    <a:pt x="4745" y="8249"/>
                  </a:lnTo>
                  <a:lnTo>
                    <a:pt x="4599" y="8565"/>
                  </a:lnTo>
                  <a:lnTo>
                    <a:pt x="4477" y="8857"/>
                  </a:lnTo>
                  <a:lnTo>
                    <a:pt x="4380" y="9149"/>
                  </a:lnTo>
                  <a:lnTo>
                    <a:pt x="4307" y="9441"/>
                  </a:lnTo>
                  <a:lnTo>
                    <a:pt x="4258" y="9733"/>
                  </a:lnTo>
                  <a:lnTo>
                    <a:pt x="4234" y="10025"/>
                  </a:lnTo>
                  <a:lnTo>
                    <a:pt x="4234" y="10317"/>
                  </a:lnTo>
                  <a:lnTo>
                    <a:pt x="4258" y="10609"/>
                  </a:lnTo>
                  <a:lnTo>
                    <a:pt x="4307" y="10901"/>
                  </a:lnTo>
                  <a:lnTo>
                    <a:pt x="4356" y="11193"/>
                  </a:lnTo>
                  <a:lnTo>
                    <a:pt x="4453" y="11461"/>
                  </a:lnTo>
                  <a:lnTo>
                    <a:pt x="4550" y="11728"/>
                  </a:lnTo>
                  <a:lnTo>
                    <a:pt x="4696" y="11996"/>
                  </a:lnTo>
                  <a:lnTo>
                    <a:pt x="4842" y="12239"/>
                  </a:lnTo>
                  <a:lnTo>
                    <a:pt x="5013" y="12458"/>
                  </a:lnTo>
                  <a:lnTo>
                    <a:pt x="5207" y="12677"/>
                  </a:lnTo>
                  <a:lnTo>
                    <a:pt x="5426" y="12872"/>
                  </a:lnTo>
                  <a:lnTo>
                    <a:pt x="5670" y="13067"/>
                  </a:lnTo>
                  <a:lnTo>
                    <a:pt x="5913" y="13213"/>
                  </a:lnTo>
                  <a:lnTo>
                    <a:pt x="6181" y="13334"/>
                  </a:lnTo>
                  <a:lnTo>
                    <a:pt x="6473" y="13456"/>
                  </a:lnTo>
                  <a:lnTo>
                    <a:pt x="6740" y="13529"/>
                  </a:lnTo>
                  <a:lnTo>
                    <a:pt x="7032" y="13602"/>
                  </a:lnTo>
                  <a:lnTo>
                    <a:pt x="7324" y="13650"/>
                  </a:lnTo>
                  <a:lnTo>
                    <a:pt x="7933" y="13650"/>
                  </a:lnTo>
                  <a:lnTo>
                    <a:pt x="8225" y="13626"/>
                  </a:lnTo>
                  <a:lnTo>
                    <a:pt x="8541" y="13577"/>
                  </a:lnTo>
                  <a:lnTo>
                    <a:pt x="8833" y="13505"/>
                  </a:lnTo>
                  <a:lnTo>
                    <a:pt x="9125" y="13407"/>
                  </a:lnTo>
                  <a:lnTo>
                    <a:pt x="9393" y="13310"/>
                  </a:lnTo>
                  <a:lnTo>
                    <a:pt x="9660" y="13164"/>
                  </a:lnTo>
                  <a:lnTo>
                    <a:pt x="9903" y="12994"/>
                  </a:lnTo>
                  <a:lnTo>
                    <a:pt x="10147" y="12823"/>
                  </a:lnTo>
                  <a:lnTo>
                    <a:pt x="10390" y="12604"/>
                  </a:lnTo>
                  <a:lnTo>
                    <a:pt x="10585" y="12361"/>
                  </a:lnTo>
                  <a:lnTo>
                    <a:pt x="10779" y="12118"/>
                  </a:lnTo>
                  <a:lnTo>
                    <a:pt x="10925" y="11826"/>
                  </a:lnTo>
                  <a:lnTo>
                    <a:pt x="11071" y="11558"/>
                  </a:lnTo>
                  <a:lnTo>
                    <a:pt x="11193" y="11242"/>
                  </a:lnTo>
                  <a:lnTo>
                    <a:pt x="11266" y="10950"/>
                  </a:lnTo>
                  <a:lnTo>
                    <a:pt x="11339" y="10633"/>
                  </a:lnTo>
                  <a:lnTo>
                    <a:pt x="11388" y="10317"/>
                  </a:lnTo>
                  <a:lnTo>
                    <a:pt x="11388" y="9976"/>
                  </a:lnTo>
                  <a:lnTo>
                    <a:pt x="11363" y="9660"/>
                  </a:lnTo>
                  <a:lnTo>
                    <a:pt x="11315" y="9368"/>
                  </a:lnTo>
                  <a:lnTo>
                    <a:pt x="11242" y="9052"/>
                  </a:lnTo>
                  <a:lnTo>
                    <a:pt x="11120" y="8760"/>
                  </a:lnTo>
                  <a:lnTo>
                    <a:pt x="10974" y="8492"/>
                  </a:lnTo>
                  <a:lnTo>
                    <a:pt x="10147" y="9295"/>
                  </a:lnTo>
                  <a:lnTo>
                    <a:pt x="9733" y="9733"/>
                  </a:lnTo>
                  <a:lnTo>
                    <a:pt x="9636" y="9855"/>
                  </a:lnTo>
                  <a:lnTo>
                    <a:pt x="9636" y="9879"/>
                  </a:lnTo>
                  <a:lnTo>
                    <a:pt x="9636" y="10244"/>
                  </a:lnTo>
                  <a:lnTo>
                    <a:pt x="9587" y="10609"/>
                  </a:lnTo>
                  <a:lnTo>
                    <a:pt x="9539" y="10779"/>
                  </a:lnTo>
                  <a:lnTo>
                    <a:pt x="9466" y="10950"/>
                  </a:lnTo>
                  <a:lnTo>
                    <a:pt x="9393" y="11096"/>
                  </a:lnTo>
                  <a:lnTo>
                    <a:pt x="9295" y="11242"/>
                  </a:lnTo>
                  <a:lnTo>
                    <a:pt x="9149" y="11363"/>
                  </a:lnTo>
                  <a:lnTo>
                    <a:pt x="9003" y="11485"/>
                  </a:lnTo>
                  <a:lnTo>
                    <a:pt x="8882" y="11582"/>
                  </a:lnTo>
                  <a:lnTo>
                    <a:pt x="8736" y="11655"/>
                  </a:lnTo>
                  <a:lnTo>
                    <a:pt x="8590" y="11704"/>
                  </a:lnTo>
                  <a:lnTo>
                    <a:pt x="8444" y="11728"/>
                  </a:lnTo>
                  <a:lnTo>
                    <a:pt x="8127" y="11777"/>
                  </a:lnTo>
                  <a:lnTo>
                    <a:pt x="7811" y="11777"/>
                  </a:lnTo>
                  <a:lnTo>
                    <a:pt x="7470" y="11728"/>
                  </a:lnTo>
                  <a:lnTo>
                    <a:pt x="7178" y="11631"/>
                  </a:lnTo>
                  <a:lnTo>
                    <a:pt x="6886" y="11509"/>
                  </a:lnTo>
                  <a:lnTo>
                    <a:pt x="6643" y="11339"/>
                  </a:lnTo>
                  <a:lnTo>
                    <a:pt x="6521" y="11217"/>
                  </a:lnTo>
                  <a:lnTo>
                    <a:pt x="6400" y="11096"/>
                  </a:lnTo>
                  <a:lnTo>
                    <a:pt x="6327" y="10974"/>
                  </a:lnTo>
                  <a:lnTo>
                    <a:pt x="6254" y="10852"/>
                  </a:lnTo>
                  <a:lnTo>
                    <a:pt x="6132" y="10560"/>
                  </a:lnTo>
                  <a:lnTo>
                    <a:pt x="6059" y="10244"/>
                  </a:lnTo>
                  <a:lnTo>
                    <a:pt x="6059" y="9928"/>
                  </a:lnTo>
                  <a:lnTo>
                    <a:pt x="6083" y="9636"/>
                  </a:lnTo>
                  <a:lnTo>
                    <a:pt x="6181" y="9319"/>
                  </a:lnTo>
                  <a:lnTo>
                    <a:pt x="6302" y="9052"/>
                  </a:lnTo>
                  <a:lnTo>
                    <a:pt x="6400" y="8906"/>
                  </a:lnTo>
                  <a:lnTo>
                    <a:pt x="6497" y="8808"/>
                  </a:lnTo>
                  <a:lnTo>
                    <a:pt x="6594" y="8687"/>
                  </a:lnTo>
                  <a:lnTo>
                    <a:pt x="6716" y="8614"/>
                  </a:lnTo>
                  <a:lnTo>
                    <a:pt x="6984" y="8468"/>
                  </a:lnTo>
                  <a:lnTo>
                    <a:pt x="7276" y="8370"/>
                  </a:lnTo>
                  <a:lnTo>
                    <a:pt x="7495" y="8322"/>
                  </a:lnTo>
                  <a:lnTo>
                    <a:pt x="7689" y="8322"/>
                  </a:lnTo>
                  <a:lnTo>
                    <a:pt x="8054" y="8370"/>
                  </a:lnTo>
                  <a:lnTo>
                    <a:pt x="8200" y="8200"/>
                  </a:lnTo>
                  <a:lnTo>
                    <a:pt x="8565" y="7811"/>
                  </a:lnTo>
                  <a:lnTo>
                    <a:pt x="8955" y="7421"/>
                  </a:lnTo>
                  <a:lnTo>
                    <a:pt x="9344" y="7032"/>
                  </a:lnTo>
                  <a:lnTo>
                    <a:pt x="9295" y="6983"/>
                  </a:lnTo>
                  <a:lnTo>
                    <a:pt x="9247" y="6959"/>
                  </a:lnTo>
                  <a:lnTo>
                    <a:pt x="8906" y="6862"/>
                  </a:lnTo>
                  <a:lnTo>
                    <a:pt x="8565" y="6764"/>
                  </a:lnTo>
                  <a:lnTo>
                    <a:pt x="8225" y="6716"/>
                  </a:lnTo>
                  <a:lnTo>
                    <a:pt x="7884" y="6691"/>
                  </a:lnTo>
                  <a:close/>
                  <a:moveTo>
                    <a:pt x="13407" y="15621"/>
                  </a:moveTo>
                  <a:lnTo>
                    <a:pt x="13505" y="15694"/>
                  </a:lnTo>
                  <a:lnTo>
                    <a:pt x="13310" y="15865"/>
                  </a:lnTo>
                  <a:lnTo>
                    <a:pt x="13213" y="15962"/>
                  </a:lnTo>
                  <a:lnTo>
                    <a:pt x="13115" y="16059"/>
                  </a:lnTo>
                  <a:lnTo>
                    <a:pt x="12969" y="16278"/>
                  </a:lnTo>
                  <a:lnTo>
                    <a:pt x="12969" y="16303"/>
                  </a:lnTo>
                  <a:lnTo>
                    <a:pt x="12969" y="16351"/>
                  </a:lnTo>
                  <a:lnTo>
                    <a:pt x="12994" y="16400"/>
                  </a:lnTo>
                  <a:lnTo>
                    <a:pt x="13067" y="16424"/>
                  </a:lnTo>
                  <a:lnTo>
                    <a:pt x="13115" y="16424"/>
                  </a:lnTo>
                  <a:lnTo>
                    <a:pt x="13140" y="16400"/>
                  </a:lnTo>
                  <a:lnTo>
                    <a:pt x="13237" y="16327"/>
                  </a:lnTo>
                  <a:lnTo>
                    <a:pt x="13334" y="16254"/>
                  </a:lnTo>
                  <a:lnTo>
                    <a:pt x="13553" y="16132"/>
                  </a:lnTo>
                  <a:lnTo>
                    <a:pt x="13699" y="16035"/>
                  </a:lnTo>
                  <a:lnTo>
                    <a:pt x="13845" y="15938"/>
                  </a:lnTo>
                  <a:lnTo>
                    <a:pt x="13918" y="15986"/>
                  </a:lnTo>
                  <a:lnTo>
                    <a:pt x="13772" y="16132"/>
                  </a:lnTo>
                  <a:lnTo>
                    <a:pt x="13651" y="16254"/>
                  </a:lnTo>
                  <a:lnTo>
                    <a:pt x="13553" y="16351"/>
                  </a:lnTo>
                  <a:lnTo>
                    <a:pt x="13456" y="16497"/>
                  </a:lnTo>
                  <a:lnTo>
                    <a:pt x="13407" y="16570"/>
                  </a:lnTo>
                  <a:lnTo>
                    <a:pt x="13383" y="16643"/>
                  </a:lnTo>
                  <a:lnTo>
                    <a:pt x="13383" y="16692"/>
                  </a:lnTo>
                  <a:lnTo>
                    <a:pt x="13432" y="16741"/>
                  </a:lnTo>
                  <a:lnTo>
                    <a:pt x="13553" y="16741"/>
                  </a:lnTo>
                  <a:lnTo>
                    <a:pt x="13675" y="16668"/>
                  </a:lnTo>
                  <a:lnTo>
                    <a:pt x="13870" y="16497"/>
                  </a:lnTo>
                  <a:lnTo>
                    <a:pt x="14137" y="16278"/>
                  </a:lnTo>
                  <a:lnTo>
                    <a:pt x="14186" y="16230"/>
                  </a:lnTo>
                  <a:lnTo>
                    <a:pt x="14283" y="16351"/>
                  </a:lnTo>
                  <a:lnTo>
                    <a:pt x="13967" y="16643"/>
                  </a:lnTo>
                  <a:lnTo>
                    <a:pt x="13821" y="16862"/>
                  </a:lnTo>
                  <a:lnTo>
                    <a:pt x="13675" y="17057"/>
                  </a:lnTo>
                  <a:lnTo>
                    <a:pt x="13675" y="17106"/>
                  </a:lnTo>
                  <a:lnTo>
                    <a:pt x="13724" y="17106"/>
                  </a:lnTo>
                  <a:lnTo>
                    <a:pt x="13967" y="16984"/>
                  </a:lnTo>
                  <a:lnTo>
                    <a:pt x="14210" y="16887"/>
                  </a:lnTo>
                  <a:lnTo>
                    <a:pt x="14381" y="16789"/>
                  </a:lnTo>
                  <a:lnTo>
                    <a:pt x="14527" y="16668"/>
                  </a:lnTo>
                  <a:lnTo>
                    <a:pt x="14600" y="16765"/>
                  </a:lnTo>
                  <a:lnTo>
                    <a:pt x="14575" y="16789"/>
                  </a:lnTo>
                  <a:lnTo>
                    <a:pt x="14259" y="17033"/>
                  </a:lnTo>
                  <a:lnTo>
                    <a:pt x="14113" y="17154"/>
                  </a:lnTo>
                  <a:lnTo>
                    <a:pt x="13991" y="17300"/>
                  </a:lnTo>
                  <a:lnTo>
                    <a:pt x="13991" y="17349"/>
                  </a:lnTo>
                  <a:lnTo>
                    <a:pt x="14016" y="17349"/>
                  </a:lnTo>
                  <a:lnTo>
                    <a:pt x="14210" y="17300"/>
                  </a:lnTo>
                  <a:lnTo>
                    <a:pt x="14356" y="17252"/>
                  </a:lnTo>
                  <a:lnTo>
                    <a:pt x="14551" y="17154"/>
                  </a:lnTo>
                  <a:lnTo>
                    <a:pt x="14721" y="17057"/>
                  </a:lnTo>
                  <a:lnTo>
                    <a:pt x="14746" y="17203"/>
                  </a:lnTo>
                  <a:lnTo>
                    <a:pt x="14624" y="17252"/>
                  </a:lnTo>
                  <a:lnTo>
                    <a:pt x="14478" y="17300"/>
                  </a:lnTo>
                  <a:lnTo>
                    <a:pt x="14332" y="17373"/>
                  </a:lnTo>
                  <a:lnTo>
                    <a:pt x="14259" y="17422"/>
                  </a:lnTo>
                  <a:lnTo>
                    <a:pt x="14186" y="17471"/>
                  </a:lnTo>
                  <a:lnTo>
                    <a:pt x="14137" y="17544"/>
                  </a:lnTo>
                  <a:lnTo>
                    <a:pt x="14162" y="17641"/>
                  </a:lnTo>
                  <a:lnTo>
                    <a:pt x="14210" y="17690"/>
                  </a:lnTo>
                  <a:lnTo>
                    <a:pt x="14283" y="17714"/>
                  </a:lnTo>
                  <a:lnTo>
                    <a:pt x="14429" y="17714"/>
                  </a:lnTo>
                  <a:lnTo>
                    <a:pt x="14575" y="17665"/>
                  </a:lnTo>
                  <a:lnTo>
                    <a:pt x="14697" y="17617"/>
                  </a:lnTo>
                  <a:lnTo>
                    <a:pt x="14697" y="17641"/>
                  </a:lnTo>
                  <a:lnTo>
                    <a:pt x="14600" y="17738"/>
                  </a:lnTo>
                  <a:lnTo>
                    <a:pt x="14502" y="17811"/>
                  </a:lnTo>
                  <a:lnTo>
                    <a:pt x="14405" y="17860"/>
                  </a:lnTo>
                  <a:lnTo>
                    <a:pt x="14283" y="17884"/>
                  </a:lnTo>
                  <a:lnTo>
                    <a:pt x="14162" y="17909"/>
                  </a:lnTo>
                  <a:lnTo>
                    <a:pt x="14040" y="17884"/>
                  </a:lnTo>
                  <a:lnTo>
                    <a:pt x="13772" y="17836"/>
                  </a:lnTo>
                  <a:lnTo>
                    <a:pt x="13529" y="17738"/>
                  </a:lnTo>
                  <a:lnTo>
                    <a:pt x="13261" y="17592"/>
                  </a:lnTo>
                  <a:lnTo>
                    <a:pt x="13067" y="17471"/>
                  </a:lnTo>
                  <a:lnTo>
                    <a:pt x="12896" y="17349"/>
                  </a:lnTo>
                  <a:lnTo>
                    <a:pt x="12726" y="17179"/>
                  </a:lnTo>
                  <a:lnTo>
                    <a:pt x="12556" y="16984"/>
                  </a:lnTo>
                  <a:lnTo>
                    <a:pt x="12337" y="16765"/>
                  </a:lnTo>
                  <a:lnTo>
                    <a:pt x="12239" y="16692"/>
                  </a:lnTo>
                  <a:lnTo>
                    <a:pt x="12118" y="16668"/>
                  </a:lnTo>
                  <a:lnTo>
                    <a:pt x="12458" y="16424"/>
                  </a:lnTo>
                  <a:lnTo>
                    <a:pt x="12799" y="16181"/>
                  </a:lnTo>
                  <a:lnTo>
                    <a:pt x="13115" y="15913"/>
                  </a:lnTo>
                  <a:lnTo>
                    <a:pt x="13407" y="15621"/>
                  </a:lnTo>
                  <a:close/>
                  <a:moveTo>
                    <a:pt x="2287" y="15548"/>
                  </a:moveTo>
                  <a:lnTo>
                    <a:pt x="2579" y="15840"/>
                  </a:lnTo>
                  <a:lnTo>
                    <a:pt x="2871" y="16084"/>
                  </a:lnTo>
                  <a:lnTo>
                    <a:pt x="3188" y="16351"/>
                  </a:lnTo>
                  <a:lnTo>
                    <a:pt x="3504" y="16570"/>
                  </a:lnTo>
                  <a:lnTo>
                    <a:pt x="3382" y="16765"/>
                  </a:lnTo>
                  <a:lnTo>
                    <a:pt x="3358" y="16741"/>
                  </a:lnTo>
                  <a:lnTo>
                    <a:pt x="3309" y="16668"/>
                  </a:lnTo>
                  <a:lnTo>
                    <a:pt x="3261" y="16619"/>
                  </a:lnTo>
                  <a:lnTo>
                    <a:pt x="3115" y="16522"/>
                  </a:lnTo>
                  <a:lnTo>
                    <a:pt x="2944" y="16449"/>
                  </a:lnTo>
                  <a:lnTo>
                    <a:pt x="2823" y="16351"/>
                  </a:lnTo>
                  <a:lnTo>
                    <a:pt x="2774" y="16351"/>
                  </a:lnTo>
                  <a:lnTo>
                    <a:pt x="2774" y="16376"/>
                  </a:lnTo>
                  <a:lnTo>
                    <a:pt x="2823" y="16522"/>
                  </a:lnTo>
                  <a:lnTo>
                    <a:pt x="2944" y="16668"/>
                  </a:lnTo>
                  <a:lnTo>
                    <a:pt x="2969" y="16692"/>
                  </a:lnTo>
                  <a:lnTo>
                    <a:pt x="2725" y="16546"/>
                  </a:lnTo>
                  <a:lnTo>
                    <a:pt x="2604" y="16497"/>
                  </a:lnTo>
                  <a:lnTo>
                    <a:pt x="2458" y="16473"/>
                  </a:lnTo>
                  <a:lnTo>
                    <a:pt x="2433" y="16473"/>
                  </a:lnTo>
                  <a:lnTo>
                    <a:pt x="2433" y="16522"/>
                  </a:lnTo>
                  <a:lnTo>
                    <a:pt x="2482" y="16619"/>
                  </a:lnTo>
                  <a:lnTo>
                    <a:pt x="2555" y="16692"/>
                  </a:lnTo>
                  <a:lnTo>
                    <a:pt x="2725" y="16862"/>
                  </a:lnTo>
                  <a:lnTo>
                    <a:pt x="2896" y="17008"/>
                  </a:lnTo>
                  <a:lnTo>
                    <a:pt x="3090" y="17130"/>
                  </a:lnTo>
                  <a:lnTo>
                    <a:pt x="2920" y="17300"/>
                  </a:lnTo>
                  <a:lnTo>
                    <a:pt x="2871" y="17276"/>
                  </a:lnTo>
                  <a:lnTo>
                    <a:pt x="2774" y="17203"/>
                  </a:lnTo>
                  <a:lnTo>
                    <a:pt x="2701" y="17106"/>
                  </a:lnTo>
                  <a:lnTo>
                    <a:pt x="2604" y="17008"/>
                  </a:lnTo>
                  <a:lnTo>
                    <a:pt x="2506" y="16935"/>
                  </a:lnTo>
                  <a:lnTo>
                    <a:pt x="2385" y="16887"/>
                  </a:lnTo>
                  <a:lnTo>
                    <a:pt x="2336" y="16862"/>
                  </a:lnTo>
                  <a:lnTo>
                    <a:pt x="2263" y="16887"/>
                  </a:lnTo>
                  <a:lnTo>
                    <a:pt x="2239" y="16911"/>
                  </a:lnTo>
                  <a:lnTo>
                    <a:pt x="2239" y="16960"/>
                  </a:lnTo>
                  <a:lnTo>
                    <a:pt x="2287" y="17057"/>
                  </a:lnTo>
                  <a:lnTo>
                    <a:pt x="2336" y="17179"/>
                  </a:lnTo>
                  <a:lnTo>
                    <a:pt x="2433" y="17300"/>
                  </a:lnTo>
                  <a:lnTo>
                    <a:pt x="2506" y="17422"/>
                  </a:lnTo>
                  <a:lnTo>
                    <a:pt x="2652" y="17544"/>
                  </a:lnTo>
                  <a:lnTo>
                    <a:pt x="2531" y="17617"/>
                  </a:lnTo>
                  <a:lnTo>
                    <a:pt x="2336" y="17519"/>
                  </a:lnTo>
                  <a:lnTo>
                    <a:pt x="2166" y="17398"/>
                  </a:lnTo>
                  <a:lnTo>
                    <a:pt x="2068" y="17325"/>
                  </a:lnTo>
                  <a:lnTo>
                    <a:pt x="1995" y="17300"/>
                  </a:lnTo>
                  <a:lnTo>
                    <a:pt x="1898" y="17252"/>
                  </a:lnTo>
                  <a:lnTo>
                    <a:pt x="1777" y="17227"/>
                  </a:lnTo>
                  <a:lnTo>
                    <a:pt x="1752" y="17252"/>
                  </a:lnTo>
                  <a:lnTo>
                    <a:pt x="1728" y="17276"/>
                  </a:lnTo>
                  <a:lnTo>
                    <a:pt x="1777" y="17398"/>
                  </a:lnTo>
                  <a:lnTo>
                    <a:pt x="1825" y="17519"/>
                  </a:lnTo>
                  <a:lnTo>
                    <a:pt x="1898" y="17641"/>
                  </a:lnTo>
                  <a:lnTo>
                    <a:pt x="1995" y="17738"/>
                  </a:lnTo>
                  <a:lnTo>
                    <a:pt x="2117" y="17860"/>
                  </a:lnTo>
                  <a:lnTo>
                    <a:pt x="1874" y="17763"/>
                  </a:lnTo>
                  <a:lnTo>
                    <a:pt x="1679" y="17665"/>
                  </a:lnTo>
                  <a:lnTo>
                    <a:pt x="1582" y="17617"/>
                  </a:lnTo>
                  <a:lnTo>
                    <a:pt x="1485" y="17592"/>
                  </a:lnTo>
                  <a:lnTo>
                    <a:pt x="1436" y="17592"/>
                  </a:lnTo>
                  <a:lnTo>
                    <a:pt x="1363" y="17641"/>
                  </a:lnTo>
                  <a:lnTo>
                    <a:pt x="1339" y="17690"/>
                  </a:lnTo>
                  <a:lnTo>
                    <a:pt x="1339" y="17738"/>
                  </a:lnTo>
                  <a:lnTo>
                    <a:pt x="1412" y="17860"/>
                  </a:lnTo>
                  <a:lnTo>
                    <a:pt x="1509" y="17957"/>
                  </a:lnTo>
                  <a:lnTo>
                    <a:pt x="1363" y="17909"/>
                  </a:lnTo>
                  <a:lnTo>
                    <a:pt x="1266" y="17836"/>
                  </a:lnTo>
                  <a:lnTo>
                    <a:pt x="1168" y="17738"/>
                  </a:lnTo>
                  <a:lnTo>
                    <a:pt x="1095" y="17592"/>
                  </a:lnTo>
                  <a:lnTo>
                    <a:pt x="1071" y="17422"/>
                  </a:lnTo>
                  <a:lnTo>
                    <a:pt x="1095" y="17227"/>
                  </a:lnTo>
                  <a:lnTo>
                    <a:pt x="1144" y="17057"/>
                  </a:lnTo>
                  <a:lnTo>
                    <a:pt x="1217" y="16887"/>
                  </a:lnTo>
                  <a:lnTo>
                    <a:pt x="1436" y="16522"/>
                  </a:lnTo>
                  <a:lnTo>
                    <a:pt x="1631" y="16254"/>
                  </a:lnTo>
                  <a:lnTo>
                    <a:pt x="1777" y="16059"/>
                  </a:lnTo>
                  <a:lnTo>
                    <a:pt x="1947" y="15889"/>
                  </a:lnTo>
                  <a:lnTo>
                    <a:pt x="2117" y="15719"/>
                  </a:lnTo>
                  <a:lnTo>
                    <a:pt x="2287" y="15548"/>
                  </a:lnTo>
                  <a:close/>
                  <a:moveTo>
                    <a:pt x="7689" y="2336"/>
                  </a:moveTo>
                  <a:lnTo>
                    <a:pt x="7203" y="2360"/>
                  </a:lnTo>
                  <a:lnTo>
                    <a:pt x="6716" y="2409"/>
                  </a:lnTo>
                  <a:lnTo>
                    <a:pt x="6205" y="2482"/>
                  </a:lnTo>
                  <a:lnTo>
                    <a:pt x="5718" y="2604"/>
                  </a:lnTo>
                  <a:lnTo>
                    <a:pt x="5256" y="2725"/>
                  </a:lnTo>
                  <a:lnTo>
                    <a:pt x="4794" y="2896"/>
                  </a:lnTo>
                  <a:lnTo>
                    <a:pt x="4404" y="3066"/>
                  </a:lnTo>
                  <a:lnTo>
                    <a:pt x="4015" y="3261"/>
                  </a:lnTo>
                  <a:lnTo>
                    <a:pt x="3626" y="3480"/>
                  </a:lnTo>
                  <a:lnTo>
                    <a:pt x="3261" y="3723"/>
                  </a:lnTo>
                  <a:lnTo>
                    <a:pt x="2896" y="3966"/>
                  </a:lnTo>
                  <a:lnTo>
                    <a:pt x="2555" y="4258"/>
                  </a:lnTo>
                  <a:lnTo>
                    <a:pt x="2214" y="4526"/>
                  </a:lnTo>
                  <a:lnTo>
                    <a:pt x="1923" y="4842"/>
                  </a:lnTo>
                  <a:lnTo>
                    <a:pt x="1655" y="5134"/>
                  </a:lnTo>
                  <a:lnTo>
                    <a:pt x="1412" y="5451"/>
                  </a:lnTo>
                  <a:lnTo>
                    <a:pt x="1217" y="5791"/>
                  </a:lnTo>
                  <a:lnTo>
                    <a:pt x="1071" y="6156"/>
                  </a:lnTo>
                  <a:lnTo>
                    <a:pt x="657" y="7105"/>
                  </a:lnTo>
                  <a:lnTo>
                    <a:pt x="463" y="7592"/>
                  </a:lnTo>
                  <a:lnTo>
                    <a:pt x="292" y="8078"/>
                  </a:lnTo>
                  <a:lnTo>
                    <a:pt x="171" y="8565"/>
                  </a:lnTo>
                  <a:lnTo>
                    <a:pt x="73" y="9052"/>
                  </a:lnTo>
                  <a:lnTo>
                    <a:pt x="25" y="9563"/>
                  </a:lnTo>
                  <a:lnTo>
                    <a:pt x="0" y="10074"/>
                  </a:lnTo>
                  <a:lnTo>
                    <a:pt x="25" y="10585"/>
                  </a:lnTo>
                  <a:lnTo>
                    <a:pt x="49" y="11096"/>
                  </a:lnTo>
                  <a:lnTo>
                    <a:pt x="122" y="11607"/>
                  </a:lnTo>
                  <a:lnTo>
                    <a:pt x="195" y="12093"/>
                  </a:lnTo>
                  <a:lnTo>
                    <a:pt x="268" y="12531"/>
                  </a:lnTo>
                  <a:lnTo>
                    <a:pt x="414" y="12945"/>
                  </a:lnTo>
                  <a:lnTo>
                    <a:pt x="584" y="13359"/>
                  </a:lnTo>
                  <a:lnTo>
                    <a:pt x="779" y="13723"/>
                  </a:lnTo>
                  <a:lnTo>
                    <a:pt x="1022" y="14088"/>
                  </a:lnTo>
                  <a:lnTo>
                    <a:pt x="1290" y="14453"/>
                  </a:lnTo>
                  <a:lnTo>
                    <a:pt x="1558" y="14794"/>
                  </a:lnTo>
                  <a:lnTo>
                    <a:pt x="1850" y="15135"/>
                  </a:lnTo>
                  <a:lnTo>
                    <a:pt x="1995" y="15281"/>
                  </a:lnTo>
                  <a:lnTo>
                    <a:pt x="1850" y="15378"/>
                  </a:lnTo>
                  <a:lnTo>
                    <a:pt x="1704" y="15500"/>
                  </a:lnTo>
                  <a:lnTo>
                    <a:pt x="1582" y="15621"/>
                  </a:lnTo>
                  <a:lnTo>
                    <a:pt x="1460" y="15767"/>
                  </a:lnTo>
                  <a:lnTo>
                    <a:pt x="1217" y="16084"/>
                  </a:lnTo>
                  <a:lnTo>
                    <a:pt x="1047" y="16351"/>
                  </a:lnTo>
                  <a:lnTo>
                    <a:pt x="925" y="16546"/>
                  </a:lnTo>
                  <a:lnTo>
                    <a:pt x="828" y="16741"/>
                  </a:lnTo>
                  <a:lnTo>
                    <a:pt x="730" y="16960"/>
                  </a:lnTo>
                  <a:lnTo>
                    <a:pt x="682" y="17179"/>
                  </a:lnTo>
                  <a:lnTo>
                    <a:pt x="633" y="17398"/>
                  </a:lnTo>
                  <a:lnTo>
                    <a:pt x="657" y="17617"/>
                  </a:lnTo>
                  <a:lnTo>
                    <a:pt x="706" y="17836"/>
                  </a:lnTo>
                  <a:lnTo>
                    <a:pt x="828" y="18055"/>
                  </a:lnTo>
                  <a:lnTo>
                    <a:pt x="901" y="18152"/>
                  </a:lnTo>
                  <a:lnTo>
                    <a:pt x="974" y="18225"/>
                  </a:lnTo>
                  <a:lnTo>
                    <a:pt x="1144" y="18322"/>
                  </a:lnTo>
                  <a:lnTo>
                    <a:pt x="1339" y="18395"/>
                  </a:lnTo>
                  <a:lnTo>
                    <a:pt x="1558" y="18420"/>
                  </a:lnTo>
                  <a:lnTo>
                    <a:pt x="1777" y="18420"/>
                  </a:lnTo>
                  <a:lnTo>
                    <a:pt x="1995" y="18371"/>
                  </a:lnTo>
                  <a:lnTo>
                    <a:pt x="2190" y="18322"/>
                  </a:lnTo>
                  <a:lnTo>
                    <a:pt x="2385" y="18249"/>
                  </a:lnTo>
                  <a:lnTo>
                    <a:pt x="2604" y="18128"/>
                  </a:lnTo>
                  <a:lnTo>
                    <a:pt x="2823" y="18006"/>
                  </a:lnTo>
                  <a:lnTo>
                    <a:pt x="3042" y="17836"/>
                  </a:lnTo>
                  <a:lnTo>
                    <a:pt x="3236" y="17665"/>
                  </a:lnTo>
                  <a:lnTo>
                    <a:pt x="3431" y="17471"/>
                  </a:lnTo>
                  <a:lnTo>
                    <a:pt x="3601" y="17276"/>
                  </a:lnTo>
                  <a:lnTo>
                    <a:pt x="3893" y="16838"/>
                  </a:lnTo>
                  <a:lnTo>
                    <a:pt x="4258" y="17081"/>
                  </a:lnTo>
                  <a:lnTo>
                    <a:pt x="4648" y="17276"/>
                  </a:lnTo>
                  <a:lnTo>
                    <a:pt x="4867" y="17398"/>
                  </a:lnTo>
                  <a:lnTo>
                    <a:pt x="5110" y="17495"/>
                  </a:lnTo>
                  <a:lnTo>
                    <a:pt x="5353" y="17568"/>
                  </a:lnTo>
                  <a:lnTo>
                    <a:pt x="5597" y="17641"/>
                  </a:lnTo>
                  <a:lnTo>
                    <a:pt x="6083" y="17738"/>
                  </a:lnTo>
                  <a:lnTo>
                    <a:pt x="6594" y="17811"/>
                  </a:lnTo>
                  <a:lnTo>
                    <a:pt x="7057" y="17884"/>
                  </a:lnTo>
                  <a:lnTo>
                    <a:pt x="7519" y="17909"/>
                  </a:lnTo>
                  <a:lnTo>
                    <a:pt x="8006" y="17909"/>
                  </a:lnTo>
                  <a:lnTo>
                    <a:pt x="8492" y="17860"/>
                  </a:lnTo>
                  <a:lnTo>
                    <a:pt x="8541" y="17884"/>
                  </a:lnTo>
                  <a:lnTo>
                    <a:pt x="8590" y="17860"/>
                  </a:lnTo>
                  <a:lnTo>
                    <a:pt x="8736" y="17811"/>
                  </a:lnTo>
                  <a:lnTo>
                    <a:pt x="8906" y="17787"/>
                  </a:lnTo>
                  <a:lnTo>
                    <a:pt x="9222" y="17738"/>
                  </a:lnTo>
                  <a:lnTo>
                    <a:pt x="9514" y="17690"/>
                  </a:lnTo>
                  <a:lnTo>
                    <a:pt x="9782" y="17592"/>
                  </a:lnTo>
                  <a:lnTo>
                    <a:pt x="10317" y="17398"/>
                  </a:lnTo>
                  <a:lnTo>
                    <a:pt x="11120" y="17130"/>
                  </a:lnTo>
                  <a:lnTo>
                    <a:pt x="11509" y="16984"/>
                  </a:lnTo>
                  <a:lnTo>
                    <a:pt x="11899" y="16789"/>
                  </a:lnTo>
                  <a:lnTo>
                    <a:pt x="11899" y="16814"/>
                  </a:lnTo>
                  <a:lnTo>
                    <a:pt x="11996" y="17033"/>
                  </a:lnTo>
                  <a:lnTo>
                    <a:pt x="12118" y="17227"/>
                  </a:lnTo>
                  <a:lnTo>
                    <a:pt x="12288" y="17446"/>
                  </a:lnTo>
                  <a:lnTo>
                    <a:pt x="12483" y="17641"/>
                  </a:lnTo>
                  <a:lnTo>
                    <a:pt x="12702" y="17811"/>
                  </a:lnTo>
                  <a:lnTo>
                    <a:pt x="12921" y="17957"/>
                  </a:lnTo>
                  <a:lnTo>
                    <a:pt x="13115" y="18079"/>
                  </a:lnTo>
                  <a:lnTo>
                    <a:pt x="13334" y="18176"/>
                  </a:lnTo>
                  <a:lnTo>
                    <a:pt x="13529" y="18249"/>
                  </a:lnTo>
                  <a:lnTo>
                    <a:pt x="13748" y="18298"/>
                  </a:lnTo>
                  <a:lnTo>
                    <a:pt x="13991" y="18347"/>
                  </a:lnTo>
                  <a:lnTo>
                    <a:pt x="14259" y="18347"/>
                  </a:lnTo>
                  <a:lnTo>
                    <a:pt x="14478" y="18322"/>
                  </a:lnTo>
                  <a:lnTo>
                    <a:pt x="14721" y="18249"/>
                  </a:lnTo>
                  <a:lnTo>
                    <a:pt x="14819" y="18176"/>
                  </a:lnTo>
                  <a:lnTo>
                    <a:pt x="14892" y="18103"/>
                  </a:lnTo>
                  <a:lnTo>
                    <a:pt x="14989" y="18030"/>
                  </a:lnTo>
                  <a:lnTo>
                    <a:pt x="15038" y="17933"/>
                  </a:lnTo>
                  <a:lnTo>
                    <a:pt x="15135" y="17763"/>
                  </a:lnTo>
                  <a:lnTo>
                    <a:pt x="15159" y="17568"/>
                  </a:lnTo>
                  <a:lnTo>
                    <a:pt x="15184" y="17373"/>
                  </a:lnTo>
                  <a:lnTo>
                    <a:pt x="15159" y="17203"/>
                  </a:lnTo>
                  <a:lnTo>
                    <a:pt x="15111" y="17008"/>
                  </a:lnTo>
                  <a:lnTo>
                    <a:pt x="15062" y="16838"/>
                  </a:lnTo>
                  <a:lnTo>
                    <a:pt x="14965" y="16643"/>
                  </a:lnTo>
                  <a:lnTo>
                    <a:pt x="14867" y="16473"/>
                  </a:lnTo>
                  <a:lnTo>
                    <a:pt x="14600" y="16132"/>
                  </a:lnTo>
                  <a:lnTo>
                    <a:pt x="14308" y="15792"/>
                  </a:lnTo>
                  <a:lnTo>
                    <a:pt x="13991" y="15524"/>
                  </a:lnTo>
                  <a:lnTo>
                    <a:pt x="13675" y="15281"/>
                  </a:lnTo>
                  <a:lnTo>
                    <a:pt x="13967" y="14916"/>
                  </a:lnTo>
                  <a:lnTo>
                    <a:pt x="14235" y="14551"/>
                  </a:lnTo>
                  <a:lnTo>
                    <a:pt x="14478" y="14137"/>
                  </a:lnTo>
                  <a:lnTo>
                    <a:pt x="14673" y="13748"/>
                  </a:lnTo>
                  <a:lnTo>
                    <a:pt x="14916" y="13237"/>
                  </a:lnTo>
                  <a:lnTo>
                    <a:pt x="15111" y="12677"/>
                  </a:lnTo>
                  <a:lnTo>
                    <a:pt x="15257" y="12118"/>
                  </a:lnTo>
                  <a:lnTo>
                    <a:pt x="15378" y="11534"/>
                  </a:lnTo>
                  <a:lnTo>
                    <a:pt x="15476" y="10950"/>
                  </a:lnTo>
                  <a:lnTo>
                    <a:pt x="15524" y="10366"/>
                  </a:lnTo>
                  <a:lnTo>
                    <a:pt x="15549" y="9782"/>
                  </a:lnTo>
                  <a:lnTo>
                    <a:pt x="15549" y="9222"/>
                  </a:lnTo>
                  <a:lnTo>
                    <a:pt x="15524" y="8979"/>
                  </a:lnTo>
                  <a:lnTo>
                    <a:pt x="15476" y="8735"/>
                  </a:lnTo>
                  <a:lnTo>
                    <a:pt x="15354" y="8249"/>
                  </a:lnTo>
                  <a:lnTo>
                    <a:pt x="15208" y="7786"/>
                  </a:lnTo>
                  <a:lnTo>
                    <a:pt x="15038" y="7348"/>
                  </a:lnTo>
                  <a:lnTo>
                    <a:pt x="14867" y="6910"/>
                  </a:lnTo>
                  <a:lnTo>
                    <a:pt x="14794" y="6691"/>
                  </a:lnTo>
                  <a:lnTo>
                    <a:pt x="14697" y="6472"/>
                  </a:lnTo>
                  <a:lnTo>
                    <a:pt x="14575" y="6278"/>
                  </a:lnTo>
                  <a:lnTo>
                    <a:pt x="14429" y="6107"/>
                  </a:lnTo>
                  <a:lnTo>
                    <a:pt x="14381" y="6107"/>
                  </a:lnTo>
                  <a:lnTo>
                    <a:pt x="13991" y="6034"/>
                  </a:lnTo>
                  <a:lnTo>
                    <a:pt x="13578" y="5961"/>
                  </a:lnTo>
                  <a:lnTo>
                    <a:pt x="13042" y="6521"/>
                  </a:lnTo>
                  <a:lnTo>
                    <a:pt x="12458" y="7105"/>
                  </a:lnTo>
                  <a:lnTo>
                    <a:pt x="12580" y="7202"/>
                  </a:lnTo>
                  <a:lnTo>
                    <a:pt x="12702" y="7324"/>
                  </a:lnTo>
                  <a:lnTo>
                    <a:pt x="12799" y="7470"/>
                  </a:lnTo>
                  <a:lnTo>
                    <a:pt x="12872" y="7616"/>
                  </a:lnTo>
                  <a:lnTo>
                    <a:pt x="13018" y="7957"/>
                  </a:lnTo>
                  <a:lnTo>
                    <a:pt x="13140" y="8249"/>
                  </a:lnTo>
                  <a:lnTo>
                    <a:pt x="13213" y="8468"/>
                  </a:lnTo>
                  <a:lnTo>
                    <a:pt x="13286" y="8687"/>
                  </a:lnTo>
                  <a:lnTo>
                    <a:pt x="13383" y="9173"/>
                  </a:lnTo>
                  <a:lnTo>
                    <a:pt x="13407" y="9684"/>
                  </a:lnTo>
                  <a:lnTo>
                    <a:pt x="13407" y="10147"/>
                  </a:lnTo>
                  <a:lnTo>
                    <a:pt x="13383" y="10585"/>
                  </a:lnTo>
                  <a:lnTo>
                    <a:pt x="13310" y="11023"/>
                  </a:lnTo>
                  <a:lnTo>
                    <a:pt x="13188" y="11436"/>
                  </a:lnTo>
                  <a:lnTo>
                    <a:pt x="13042" y="11850"/>
                  </a:lnTo>
                  <a:lnTo>
                    <a:pt x="12872" y="12264"/>
                  </a:lnTo>
                  <a:lnTo>
                    <a:pt x="12677" y="12653"/>
                  </a:lnTo>
                  <a:lnTo>
                    <a:pt x="12458" y="13018"/>
                  </a:lnTo>
                  <a:lnTo>
                    <a:pt x="12239" y="13383"/>
                  </a:lnTo>
                  <a:lnTo>
                    <a:pt x="11923" y="13748"/>
                  </a:lnTo>
                  <a:lnTo>
                    <a:pt x="11582" y="14088"/>
                  </a:lnTo>
                  <a:lnTo>
                    <a:pt x="11217" y="14380"/>
                  </a:lnTo>
                  <a:lnTo>
                    <a:pt x="10828" y="14648"/>
                  </a:lnTo>
                  <a:lnTo>
                    <a:pt x="10414" y="14867"/>
                  </a:lnTo>
                  <a:lnTo>
                    <a:pt x="9976" y="15062"/>
                  </a:lnTo>
                  <a:lnTo>
                    <a:pt x="9539" y="15256"/>
                  </a:lnTo>
                  <a:lnTo>
                    <a:pt x="9101" y="15427"/>
                  </a:lnTo>
                  <a:lnTo>
                    <a:pt x="8809" y="15524"/>
                  </a:lnTo>
                  <a:lnTo>
                    <a:pt x="8517" y="15597"/>
                  </a:lnTo>
                  <a:lnTo>
                    <a:pt x="8225" y="15646"/>
                  </a:lnTo>
                  <a:lnTo>
                    <a:pt x="7957" y="15670"/>
                  </a:lnTo>
                  <a:lnTo>
                    <a:pt x="7397" y="15670"/>
                  </a:lnTo>
                  <a:lnTo>
                    <a:pt x="7130" y="15646"/>
                  </a:lnTo>
                  <a:lnTo>
                    <a:pt x="6862" y="15597"/>
                  </a:lnTo>
                  <a:lnTo>
                    <a:pt x="6594" y="15548"/>
                  </a:lnTo>
                  <a:lnTo>
                    <a:pt x="6327" y="15475"/>
                  </a:lnTo>
                  <a:lnTo>
                    <a:pt x="5816" y="15281"/>
                  </a:lnTo>
                  <a:lnTo>
                    <a:pt x="5280" y="15062"/>
                  </a:lnTo>
                  <a:lnTo>
                    <a:pt x="4769" y="14770"/>
                  </a:lnTo>
                  <a:lnTo>
                    <a:pt x="4015" y="14307"/>
                  </a:lnTo>
                  <a:lnTo>
                    <a:pt x="3918" y="14259"/>
                  </a:lnTo>
                  <a:lnTo>
                    <a:pt x="3820" y="14161"/>
                  </a:lnTo>
                  <a:lnTo>
                    <a:pt x="3674" y="13991"/>
                  </a:lnTo>
                  <a:lnTo>
                    <a:pt x="3382" y="13602"/>
                  </a:lnTo>
                  <a:lnTo>
                    <a:pt x="3066" y="13164"/>
                  </a:lnTo>
                  <a:lnTo>
                    <a:pt x="2774" y="12726"/>
                  </a:lnTo>
                  <a:lnTo>
                    <a:pt x="2652" y="12483"/>
                  </a:lnTo>
                  <a:lnTo>
                    <a:pt x="2555" y="12239"/>
                  </a:lnTo>
                  <a:lnTo>
                    <a:pt x="2458" y="11972"/>
                  </a:lnTo>
                  <a:lnTo>
                    <a:pt x="2360" y="11728"/>
                  </a:lnTo>
                  <a:lnTo>
                    <a:pt x="2263" y="11242"/>
                  </a:lnTo>
                  <a:lnTo>
                    <a:pt x="2214" y="10731"/>
                  </a:lnTo>
                  <a:lnTo>
                    <a:pt x="2214" y="10220"/>
                  </a:lnTo>
                  <a:lnTo>
                    <a:pt x="2239" y="9684"/>
                  </a:lnTo>
                  <a:lnTo>
                    <a:pt x="2336" y="9149"/>
                  </a:lnTo>
                  <a:lnTo>
                    <a:pt x="2433" y="8662"/>
                  </a:lnTo>
                  <a:lnTo>
                    <a:pt x="2604" y="8151"/>
                  </a:lnTo>
                  <a:lnTo>
                    <a:pt x="2774" y="7713"/>
                  </a:lnTo>
                  <a:lnTo>
                    <a:pt x="2969" y="7324"/>
                  </a:lnTo>
                  <a:lnTo>
                    <a:pt x="3188" y="6959"/>
                  </a:lnTo>
                  <a:lnTo>
                    <a:pt x="3431" y="6618"/>
                  </a:lnTo>
                  <a:lnTo>
                    <a:pt x="3699" y="6302"/>
                  </a:lnTo>
                  <a:lnTo>
                    <a:pt x="4015" y="6010"/>
                  </a:lnTo>
                  <a:lnTo>
                    <a:pt x="4331" y="5742"/>
                  </a:lnTo>
                  <a:lnTo>
                    <a:pt x="4648" y="5499"/>
                  </a:lnTo>
                  <a:lnTo>
                    <a:pt x="5013" y="5280"/>
                  </a:lnTo>
                  <a:lnTo>
                    <a:pt x="5378" y="5086"/>
                  </a:lnTo>
                  <a:lnTo>
                    <a:pt x="5767" y="4915"/>
                  </a:lnTo>
                  <a:lnTo>
                    <a:pt x="6156" y="4794"/>
                  </a:lnTo>
                  <a:lnTo>
                    <a:pt x="6570" y="4672"/>
                  </a:lnTo>
                  <a:lnTo>
                    <a:pt x="6984" y="4599"/>
                  </a:lnTo>
                  <a:lnTo>
                    <a:pt x="7397" y="4550"/>
                  </a:lnTo>
                  <a:lnTo>
                    <a:pt x="7811" y="4526"/>
                  </a:lnTo>
                  <a:lnTo>
                    <a:pt x="8225" y="4526"/>
                  </a:lnTo>
                  <a:lnTo>
                    <a:pt x="8614" y="4575"/>
                  </a:lnTo>
                  <a:lnTo>
                    <a:pt x="8979" y="4623"/>
                  </a:lnTo>
                  <a:lnTo>
                    <a:pt x="9344" y="4696"/>
                  </a:lnTo>
                  <a:lnTo>
                    <a:pt x="9685" y="4794"/>
                  </a:lnTo>
                  <a:lnTo>
                    <a:pt x="10049" y="4940"/>
                  </a:lnTo>
                  <a:lnTo>
                    <a:pt x="10390" y="5086"/>
                  </a:lnTo>
                  <a:lnTo>
                    <a:pt x="10706" y="5280"/>
                  </a:lnTo>
                  <a:lnTo>
                    <a:pt x="10998" y="5499"/>
                  </a:lnTo>
                  <a:lnTo>
                    <a:pt x="11363" y="5134"/>
                  </a:lnTo>
                  <a:lnTo>
                    <a:pt x="11704" y="4745"/>
                  </a:lnTo>
                  <a:lnTo>
                    <a:pt x="11874" y="4575"/>
                  </a:lnTo>
                  <a:lnTo>
                    <a:pt x="11801" y="4258"/>
                  </a:lnTo>
                  <a:lnTo>
                    <a:pt x="11777" y="3942"/>
                  </a:lnTo>
                  <a:lnTo>
                    <a:pt x="11728" y="3650"/>
                  </a:lnTo>
                  <a:lnTo>
                    <a:pt x="11680" y="3382"/>
                  </a:lnTo>
                  <a:lnTo>
                    <a:pt x="11169" y="3042"/>
                  </a:lnTo>
                  <a:lnTo>
                    <a:pt x="10925" y="2871"/>
                  </a:lnTo>
                  <a:lnTo>
                    <a:pt x="10633" y="2750"/>
                  </a:lnTo>
                  <a:lnTo>
                    <a:pt x="10147" y="2579"/>
                  </a:lnTo>
                  <a:lnTo>
                    <a:pt x="9685" y="2458"/>
                  </a:lnTo>
                  <a:lnTo>
                    <a:pt x="9174" y="2385"/>
                  </a:lnTo>
                  <a:lnTo>
                    <a:pt x="8687" y="2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F610252-44A6-D8A6-DE9F-CD0966F0CAB2}"/>
              </a:ext>
            </a:extLst>
          </p:cNvPr>
          <p:cNvGrpSpPr/>
          <p:nvPr/>
        </p:nvGrpSpPr>
        <p:grpSpPr>
          <a:xfrm>
            <a:off x="3528224" y="3932327"/>
            <a:ext cx="2263694" cy="573188"/>
            <a:chOff x="3528224" y="3932327"/>
            <a:chExt cx="2263694" cy="573188"/>
          </a:xfrm>
        </p:grpSpPr>
        <p:sp>
          <p:nvSpPr>
            <p:cNvPr id="11" name="Shape 343">
              <a:extLst>
                <a:ext uri="{FF2B5EF4-FFF2-40B4-BE49-F238E27FC236}">
                  <a16:creationId xmlns:a16="http://schemas.microsoft.com/office/drawing/2014/main" id="{33E0BFFF-A248-4D5B-E787-DED6085227A2}"/>
                </a:ext>
              </a:extLst>
            </p:cNvPr>
            <p:cNvSpPr/>
            <p:nvPr/>
          </p:nvSpPr>
          <p:spPr>
            <a:xfrm>
              <a:off x="4306491" y="3932327"/>
              <a:ext cx="731122" cy="573188"/>
            </a:xfrm>
            <a:custGeom>
              <a:avLst/>
              <a:gdLst/>
              <a:ahLst/>
              <a:cxnLst/>
              <a:rect l="0" t="0" r="0" b="0"/>
              <a:pathLst>
                <a:path w="18177" h="13384" extrusionOk="0">
                  <a:moveTo>
                    <a:pt x="10877" y="4039"/>
                  </a:moveTo>
                  <a:lnTo>
                    <a:pt x="10755" y="4064"/>
                  </a:lnTo>
                  <a:lnTo>
                    <a:pt x="10707" y="4088"/>
                  </a:lnTo>
                  <a:lnTo>
                    <a:pt x="10634" y="4112"/>
                  </a:lnTo>
                  <a:lnTo>
                    <a:pt x="10609" y="4185"/>
                  </a:lnTo>
                  <a:lnTo>
                    <a:pt x="10561" y="4258"/>
                  </a:lnTo>
                  <a:lnTo>
                    <a:pt x="10536" y="4331"/>
                  </a:lnTo>
                  <a:lnTo>
                    <a:pt x="10536" y="4429"/>
                  </a:lnTo>
                  <a:lnTo>
                    <a:pt x="10561" y="4575"/>
                  </a:lnTo>
                  <a:lnTo>
                    <a:pt x="10585" y="4623"/>
                  </a:lnTo>
                  <a:lnTo>
                    <a:pt x="10634" y="4696"/>
                  </a:lnTo>
                  <a:lnTo>
                    <a:pt x="10707" y="4745"/>
                  </a:lnTo>
                  <a:lnTo>
                    <a:pt x="10780" y="4769"/>
                  </a:lnTo>
                  <a:lnTo>
                    <a:pt x="10828" y="4794"/>
                  </a:lnTo>
                  <a:lnTo>
                    <a:pt x="10999" y="4794"/>
                  </a:lnTo>
                  <a:lnTo>
                    <a:pt x="11047" y="4769"/>
                  </a:lnTo>
                  <a:lnTo>
                    <a:pt x="11169" y="4696"/>
                  </a:lnTo>
                  <a:lnTo>
                    <a:pt x="11266" y="4575"/>
                  </a:lnTo>
                  <a:lnTo>
                    <a:pt x="11291" y="4502"/>
                  </a:lnTo>
                  <a:lnTo>
                    <a:pt x="11291" y="4429"/>
                  </a:lnTo>
                  <a:lnTo>
                    <a:pt x="11291" y="4356"/>
                  </a:lnTo>
                  <a:lnTo>
                    <a:pt x="11266" y="4283"/>
                  </a:lnTo>
                  <a:lnTo>
                    <a:pt x="11169" y="4161"/>
                  </a:lnTo>
                  <a:lnTo>
                    <a:pt x="11120" y="4088"/>
                  </a:lnTo>
                  <a:lnTo>
                    <a:pt x="11047" y="4064"/>
                  </a:lnTo>
                  <a:lnTo>
                    <a:pt x="10950" y="4039"/>
                  </a:lnTo>
                  <a:close/>
                  <a:moveTo>
                    <a:pt x="12361" y="3942"/>
                  </a:moveTo>
                  <a:lnTo>
                    <a:pt x="12288" y="3966"/>
                  </a:lnTo>
                  <a:lnTo>
                    <a:pt x="12215" y="4015"/>
                  </a:lnTo>
                  <a:lnTo>
                    <a:pt x="12142" y="4064"/>
                  </a:lnTo>
                  <a:lnTo>
                    <a:pt x="12093" y="4137"/>
                  </a:lnTo>
                  <a:lnTo>
                    <a:pt x="12045" y="4210"/>
                  </a:lnTo>
                  <a:lnTo>
                    <a:pt x="12020" y="4307"/>
                  </a:lnTo>
                  <a:lnTo>
                    <a:pt x="11996" y="4380"/>
                  </a:lnTo>
                  <a:lnTo>
                    <a:pt x="12020" y="4477"/>
                  </a:lnTo>
                  <a:lnTo>
                    <a:pt x="12045" y="4550"/>
                  </a:lnTo>
                  <a:lnTo>
                    <a:pt x="12093" y="4623"/>
                  </a:lnTo>
                  <a:lnTo>
                    <a:pt x="12142" y="4696"/>
                  </a:lnTo>
                  <a:lnTo>
                    <a:pt x="12215" y="4745"/>
                  </a:lnTo>
                  <a:lnTo>
                    <a:pt x="12288" y="4794"/>
                  </a:lnTo>
                  <a:lnTo>
                    <a:pt x="12361" y="4818"/>
                  </a:lnTo>
                  <a:lnTo>
                    <a:pt x="12531" y="4818"/>
                  </a:lnTo>
                  <a:lnTo>
                    <a:pt x="12629" y="4794"/>
                  </a:lnTo>
                  <a:lnTo>
                    <a:pt x="12702" y="4745"/>
                  </a:lnTo>
                  <a:lnTo>
                    <a:pt x="12750" y="4696"/>
                  </a:lnTo>
                  <a:lnTo>
                    <a:pt x="12823" y="4623"/>
                  </a:lnTo>
                  <a:lnTo>
                    <a:pt x="12848" y="4550"/>
                  </a:lnTo>
                  <a:lnTo>
                    <a:pt x="12872" y="4477"/>
                  </a:lnTo>
                  <a:lnTo>
                    <a:pt x="12896" y="4380"/>
                  </a:lnTo>
                  <a:lnTo>
                    <a:pt x="12872" y="4307"/>
                  </a:lnTo>
                  <a:lnTo>
                    <a:pt x="12848" y="4210"/>
                  </a:lnTo>
                  <a:lnTo>
                    <a:pt x="12823" y="4137"/>
                  </a:lnTo>
                  <a:lnTo>
                    <a:pt x="12750" y="4064"/>
                  </a:lnTo>
                  <a:lnTo>
                    <a:pt x="12702" y="4015"/>
                  </a:lnTo>
                  <a:lnTo>
                    <a:pt x="12629" y="3966"/>
                  </a:lnTo>
                  <a:lnTo>
                    <a:pt x="12531" y="3942"/>
                  </a:lnTo>
                  <a:close/>
                  <a:moveTo>
                    <a:pt x="11534" y="5013"/>
                  </a:moveTo>
                  <a:lnTo>
                    <a:pt x="11412" y="5061"/>
                  </a:lnTo>
                  <a:lnTo>
                    <a:pt x="11315" y="5110"/>
                  </a:lnTo>
                  <a:lnTo>
                    <a:pt x="11242" y="5232"/>
                  </a:lnTo>
                  <a:lnTo>
                    <a:pt x="11218" y="5353"/>
                  </a:lnTo>
                  <a:lnTo>
                    <a:pt x="11242" y="5475"/>
                  </a:lnTo>
                  <a:lnTo>
                    <a:pt x="11315" y="5572"/>
                  </a:lnTo>
                  <a:lnTo>
                    <a:pt x="11412" y="5645"/>
                  </a:lnTo>
                  <a:lnTo>
                    <a:pt x="11534" y="5670"/>
                  </a:lnTo>
                  <a:lnTo>
                    <a:pt x="11655" y="5645"/>
                  </a:lnTo>
                  <a:lnTo>
                    <a:pt x="11753" y="5572"/>
                  </a:lnTo>
                  <a:lnTo>
                    <a:pt x="11826" y="5475"/>
                  </a:lnTo>
                  <a:lnTo>
                    <a:pt x="11850" y="5353"/>
                  </a:lnTo>
                  <a:lnTo>
                    <a:pt x="11826" y="5232"/>
                  </a:lnTo>
                  <a:lnTo>
                    <a:pt x="11753" y="5110"/>
                  </a:lnTo>
                  <a:lnTo>
                    <a:pt x="11655" y="5061"/>
                  </a:lnTo>
                  <a:lnTo>
                    <a:pt x="11534" y="5013"/>
                  </a:lnTo>
                  <a:close/>
                  <a:moveTo>
                    <a:pt x="12312" y="5889"/>
                  </a:moveTo>
                  <a:lnTo>
                    <a:pt x="12239" y="5913"/>
                  </a:lnTo>
                  <a:lnTo>
                    <a:pt x="12166" y="5937"/>
                  </a:lnTo>
                  <a:lnTo>
                    <a:pt x="12093" y="5986"/>
                  </a:lnTo>
                  <a:lnTo>
                    <a:pt x="12045" y="6059"/>
                  </a:lnTo>
                  <a:lnTo>
                    <a:pt x="12020" y="6132"/>
                  </a:lnTo>
                  <a:lnTo>
                    <a:pt x="11996" y="6205"/>
                  </a:lnTo>
                  <a:lnTo>
                    <a:pt x="11996" y="6278"/>
                  </a:lnTo>
                  <a:lnTo>
                    <a:pt x="11996" y="6351"/>
                  </a:lnTo>
                  <a:lnTo>
                    <a:pt x="12020" y="6424"/>
                  </a:lnTo>
                  <a:lnTo>
                    <a:pt x="12045" y="6497"/>
                  </a:lnTo>
                  <a:lnTo>
                    <a:pt x="12093" y="6570"/>
                  </a:lnTo>
                  <a:lnTo>
                    <a:pt x="12166" y="6619"/>
                  </a:lnTo>
                  <a:lnTo>
                    <a:pt x="12239" y="6643"/>
                  </a:lnTo>
                  <a:lnTo>
                    <a:pt x="12312" y="6667"/>
                  </a:lnTo>
                  <a:lnTo>
                    <a:pt x="12458" y="6667"/>
                  </a:lnTo>
                  <a:lnTo>
                    <a:pt x="12531" y="6643"/>
                  </a:lnTo>
                  <a:lnTo>
                    <a:pt x="12604" y="6619"/>
                  </a:lnTo>
                  <a:lnTo>
                    <a:pt x="12677" y="6570"/>
                  </a:lnTo>
                  <a:lnTo>
                    <a:pt x="12726" y="6497"/>
                  </a:lnTo>
                  <a:lnTo>
                    <a:pt x="12750" y="6424"/>
                  </a:lnTo>
                  <a:lnTo>
                    <a:pt x="12775" y="6351"/>
                  </a:lnTo>
                  <a:lnTo>
                    <a:pt x="12799" y="6278"/>
                  </a:lnTo>
                  <a:lnTo>
                    <a:pt x="12775" y="6205"/>
                  </a:lnTo>
                  <a:lnTo>
                    <a:pt x="12750" y="6132"/>
                  </a:lnTo>
                  <a:lnTo>
                    <a:pt x="12726" y="6059"/>
                  </a:lnTo>
                  <a:lnTo>
                    <a:pt x="12677" y="5986"/>
                  </a:lnTo>
                  <a:lnTo>
                    <a:pt x="12604" y="5937"/>
                  </a:lnTo>
                  <a:lnTo>
                    <a:pt x="12531" y="5913"/>
                  </a:lnTo>
                  <a:lnTo>
                    <a:pt x="12458" y="5889"/>
                  </a:lnTo>
                  <a:close/>
                  <a:moveTo>
                    <a:pt x="10950" y="5889"/>
                  </a:moveTo>
                  <a:lnTo>
                    <a:pt x="10853" y="5913"/>
                  </a:lnTo>
                  <a:lnTo>
                    <a:pt x="10780" y="5937"/>
                  </a:lnTo>
                  <a:lnTo>
                    <a:pt x="10707" y="5986"/>
                  </a:lnTo>
                  <a:lnTo>
                    <a:pt x="10634" y="6035"/>
                  </a:lnTo>
                  <a:lnTo>
                    <a:pt x="10585" y="6108"/>
                  </a:lnTo>
                  <a:lnTo>
                    <a:pt x="10536" y="6181"/>
                  </a:lnTo>
                  <a:lnTo>
                    <a:pt x="10512" y="6254"/>
                  </a:lnTo>
                  <a:lnTo>
                    <a:pt x="10488" y="6351"/>
                  </a:lnTo>
                  <a:lnTo>
                    <a:pt x="10512" y="6424"/>
                  </a:lnTo>
                  <a:lnTo>
                    <a:pt x="10536" y="6521"/>
                  </a:lnTo>
                  <a:lnTo>
                    <a:pt x="10585" y="6594"/>
                  </a:lnTo>
                  <a:lnTo>
                    <a:pt x="10634" y="6643"/>
                  </a:lnTo>
                  <a:lnTo>
                    <a:pt x="10707" y="6716"/>
                  </a:lnTo>
                  <a:lnTo>
                    <a:pt x="10780" y="6740"/>
                  </a:lnTo>
                  <a:lnTo>
                    <a:pt x="10853" y="6765"/>
                  </a:lnTo>
                  <a:lnTo>
                    <a:pt x="10950" y="6789"/>
                  </a:lnTo>
                  <a:lnTo>
                    <a:pt x="11023" y="6765"/>
                  </a:lnTo>
                  <a:lnTo>
                    <a:pt x="11120" y="6740"/>
                  </a:lnTo>
                  <a:lnTo>
                    <a:pt x="11193" y="6716"/>
                  </a:lnTo>
                  <a:lnTo>
                    <a:pt x="11242" y="6643"/>
                  </a:lnTo>
                  <a:lnTo>
                    <a:pt x="11315" y="6594"/>
                  </a:lnTo>
                  <a:lnTo>
                    <a:pt x="11339" y="6521"/>
                  </a:lnTo>
                  <a:lnTo>
                    <a:pt x="11364" y="6424"/>
                  </a:lnTo>
                  <a:lnTo>
                    <a:pt x="11388" y="6351"/>
                  </a:lnTo>
                  <a:lnTo>
                    <a:pt x="11364" y="6254"/>
                  </a:lnTo>
                  <a:lnTo>
                    <a:pt x="11339" y="6181"/>
                  </a:lnTo>
                  <a:lnTo>
                    <a:pt x="11315" y="6108"/>
                  </a:lnTo>
                  <a:lnTo>
                    <a:pt x="11242" y="6035"/>
                  </a:lnTo>
                  <a:lnTo>
                    <a:pt x="11193" y="5986"/>
                  </a:lnTo>
                  <a:lnTo>
                    <a:pt x="11120" y="5937"/>
                  </a:lnTo>
                  <a:lnTo>
                    <a:pt x="11023" y="5913"/>
                  </a:lnTo>
                  <a:lnTo>
                    <a:pt x="10950" y="5889"/>
                  </a:lnTo>
                  <a:close/>
                  <a:moveTo>
                    <a:pt x="2799" y="6351"/>
                  </a:moveTo>
                  <a:lnTo>
                    <a:pt x="2628" y="6546"/>
                  </a:lnTo>
                  <a:lnTo>
                    <a:pt x="2507" y="6692"/>
                  </a:lnTo>
                  <a:lnTo>
                    <a:pt x="2166" y="7057"/>
                  </a:lnTo>
                  <a:lnTo>
                    <a:pt x="2117" y="6740"/>
                  </a:lnTo>
                  <a:lnTo>
                    <a:pt x="2093" y="6570"/>
                  </a:lnTo>
                  <a:lnTo>
                    <a:pt x="2044" y="6424"/>
                  </a:lnTo>
                  <a:lnTo>
                    <a:pt x="2799" y="6351"/>
                  </a:lnTo>
                  <a:close/>
                  <a:moveTo>
                    <a:pt x="11558" y="6813"/>
                  </a:moveTo>
                  <a:lnTo>
                    <a:pt x="11461" y="6838"/>
                  </a:lnTo>
                  <a:lnTo>
                    <a:pt x="11388" y="6862"/>
                  </a:lnTo>
                  <a:lnTo>
                    <a:pt x="11315" y="6911"/>
                  </a:lnTo>
                  <a:lnTo>
                    <a:pt x="11242" y="6959"/>
                  </a:lnTo>
                  <a:lnTo>
                    <a:pt x="11169" y="7032"/>
                  </a:lnTo>
                  <a:lnTo>
                    <a:pt x="11145" y="7105"/>
                  </a:lnTo>
                  <a:lnTo>
                    <a:pt x="11120" y="7203"/>
                  </a:lnTo>
                  <a:lnTo>
                    <a:pt x="11096" y="7276"/>
                  </a:lnTo>
                  <a:lnTo>
                    <a:pt x="11120" y="7373"/>
                  </a:lnTo>
                  <a:lnTo>
                    <a:pt x="11145" y="7470"/>
                  </a:lnTo>
                  <a:lnTo>
                    <a:pt x="11169" y="7543"/>
                  </a:lnTo>
                  <a:lnTo>
                    <a:pt x="11242" y="7616"/>
                  </a:lnTo>
                  <a:lnTo>
                    <a:pt x="11315" y="7665"/>
                  </a:lnTo>
                  <a:lnTo>
                    <a:pt x="11388" y="7714"/>
                  </a:lnTo>
                  <a:lnTo>
                    <a:pt x="11461" y="7738"/>
                  </a:lnTo>
                  <a:lnTo>
                    <a:pt x="11655" y="7738"/>
                  </a:lnTo>
                  <a:lnTo>
                    <a:pt x="11728" y="7714"/>
                  </a:lnTo>
                  <a:lnTo>
                    <a:pt x="11801" y="7665"/>
                  </a:lnTo>
                  <a:lnTo>
                    <a:pt x="11874" y="7616"/>
                  </a:lnTo>
                  <a:lnTo>
                    <a:pt x="11947" y="7543"/>
                  </a:lnTo>
                  <a:lnTo>
                    <a:pt x="11972" y="7470"/>
                  </a:lnTo>
                  <a:lnTo>
                    <a:pt x="11996" y="7373"/>
                  </a:lnTo>
                  <a:lnTo>
                    <a:pt x="12020" y="7276"/>
                  </a:lnTo>
                  <a:lnTo>
                    <a:pt x="11996" y="7203"/>
                  </a:lnTo>
                  <a:lnTo>
                    <a:pt x="11972" y="7105"/>
                  </a:lnTo>
                  <a:lnTo>
                    <a:pt x="11947" y="7032"/>
                  </a:lnTo>
                  <a:lnTo>
                    <a:pt x="11874" y="6959"/>
                  </a:lnTo>
                  <a:lnTo>
                    <a:pt x="11801" y="6911"/>
                  </a:lnTo>
                  <a:lnTo>
                    <a:pt x="11728" y="6862"/>
                  </a:lnTo>
                  <a:lnTo>
                    <a:pt x="11655" y="6838"/>
                  </a:lnTo>
                  <a:lnTo>
                    <a:pt x="11558" y="6813"/>
                  </a:lnTo>
                  <a:close/>
                  <a:moveTo>
                    <a:pt x="3918" y="6327"/>
                  </a:moveTo>
                  <a:lnTo>
                    <a:pt x="3845" y="6375"/>
                  </a:lnTo>
                  <a:lnTo>
                    <a:pt x="3553" y="6667"/>
                  </a:lnTo>
                  <a:lnTo>
                    <a:pt x="3285" y="6959"/>
                  </a:lnTo>
                  <a:lnTo>
                    <a:pt x="2726" y="7592"/>
                  </a:lnTo>
                  <a:lnTo>
                    <a:pt x="2434" y="7908"/>
                  </a:lnTo>
                  <a:lnTo>
                    <a:pt x="2263" y="8103"/>
                  </a:lnTo>
                  <a:lnTo>
                    <a:pt x="2117" y="8298"/>
                  </a:lnTo>
                  <a:lnTo>
                    <a:pt x="2166" y="7543"/>
                  </a:lnTo>
                  <a:lnTo>
                    <a:pt x="2239" y="7519"/>
                  </a:lnTo>
                  <a:lnTo>
                    <a:pt x="2312" y="7470"/>
                  </a:lnTo>
                  <a:lnTo>
                    <a:pt x="2482" y="7349"/>
                  </a:lnTo>
                  <a:lnTo>
                    <a:pt x="2726" y="7081"/>
                  </a:lnTo>
                  <a:lnTo>
                    <a:pt x="3066" y="6716"/>
                  </a:lnTo>
                  <a:lnTo>
                    <a:pt x="3212" y="6594"/>
                  </a:lnTo>
                  <a:lnTo>
                    <a:pt x="3310" y="6448"/>
                  </a:lnTo>
                  <a:lnTo>
                    <a:pt x="3358" y="6400"/>
                  </a:lnTo>
                  <a:lnTo>
                    <a:pt x="3358" y="6327"/>
                  </a:lnTo>
                  <a:close/>
                  <a:moveTo>
                    <a:pt x="12312" y="7860"/>
                  </a:moveTo>
                  <a:lnTo>
                    <a:pt x="12239" y="7884"/>
                  </a:lnTo>
                  <a:lnTo>
                    <a:pt x="12166" y="7908"/>
                  </a:lnTo>
                  <a:lnTo>
                    <a:pt x="12093" y="7957"/>
                  </a:lnTo>
                  <a:lnTo>
                    <a:pt x="12045" y="8006"/>
                  </a:lnTo>
                  <a:lnTo>
                    <a:pt x="11996" y="8079"/>
                  </a:lnTo>
                  <a:lnTo>
                    <a:pt x="11972" y="8152"/>
                  </a:lnTo>
                  <a:lnTo>
                    <a:pt x="11947" y="8273"/>
                  </a:lnTo>
                  <a:lnTo>
                    <a:pt x="11972" y="8395"/>
                  </a:lnTo>
                  <a:lnTo>
                    <a:pt x="12045" y="8517"/>
                  </a:lnTo>
                  <a:lnTo>
                    <a:pt x="12142" y="8590"/>
                  </a:lnTo>
                  <a:lnTo>
                    <a:pt x="12215" y="8638"/>
                  </a:lnTo>
                  <a:lnTo>
                    <a:pt x="12458" y="8638"/>
                  </a:lnTo>
                  <a:lnTo>
                    <a:pt x="12556" y="8590"/>
                  </a:lnTo>
                  <a:lnTo>
                    <a:pt x="12629" y="8541"/>
                  </a:lnTo>
                  <a:lnTo>
                    <a:pt x="12653" y="8517"/>
                  </a:lnTo>
                  <a:lnTo>
                    <a:pt x="12726" y="8444"/>
                  </a:lnTo>
                  <a:lnTo>
                    <a:pt x="12750" y="8346"/>
                  </a:lnTo>
                  <a:lnTo>
                    <a:pt x="12775" y="8225"/>
                  </a:lnTo>
                  <a:lnTo>
                    <a:pt x="12726" y="8103"/>
                  </a:lnTo>
                  <a:lnTo>
                    <a:pt x="12653" y="7981"/>
                  </a:lnTo>
                  <a:lnTo>
                    <a:pt x="12556" y="7908"/>
                  </a:lnTo>
                  <a:lnTo>
                    <a:pt x="12483" y="7860"/>
                  </a:lnTo>
                  <a:close/>
                  <a:moveTo>
                    <a:pt x="10974" y="7981"/>
                  </a:moveTo>
                  <a:lnTo>
                    <a:pt x="10877" y="8006"/>
                  </a:lnTo>
                  <a:lnTo>
                    <a:pt x="10804" y="8030"/>
                  </a:lnTo>
                  <a:lnTo>
                    <a:pt x="10682" y="8127"/>
                  </a:lnTo>
                  <a:lnTo>
                    <a:pt x="10609" y="8225"/>
                  </a:lnTo>
                  <a:lnTo>
                    <a:pt x="10561" y="8346"/>
                  </a:lnTo>
                  <a:lnTo>
                    <a:pt x="10585" y="8492"/>
                  </a:lnTo>
                  <a:lnTo>
                    <a:pt x="10609" y="8590"/>
                  </a:lnTo>
                  <a:lnTo>
                    <a:pt x="10682" y="8663"/>
                  </a:lnTo>
                  <a:lnTo>
                    <a:pt x="10755" y="8711"/>
                  </a:lnTo>
                  <a:lnTo>
                    <a:pt x="10853" y="8736"/>
                  </a:lnTo>
                  <a:lnTo>
                    <a:pt x="10853" y="8760"/>
                  </a:lnTo>
                  <a:lnTo>
                    <a:pt x="10999" y="8760"/>
                  </a:lnTo>
                  <a:lnTo>
                    <a:pt x="11145" y="8736"/>
                  </a:lnTo>
                  <a:lnTo>
                    <a:pt x="11218" y="8711"/>
                  </a:lnTo>
                  <a:lnTo>
                    <a:pt x="11266" y="8638"/>
                  </a:lnTo>
                  <a:lnTo>
                    <a:pt x="11339" y="8565"/>
                  </a:lnTo>
                  <a:lnTo>
                    <a:pt x="11364" y="8468"/>
                  </a:lnTo>
                  <a:lnTo>
                    <a:pt x="11388" y="8371"/>
                  </a:lnTo>
                  <a:lnTo>
                    <a:pt x="11364" y="8273"/>
                  </a:lnTo>
                  <a:lnTo>
                    <a:pt x="11339" y="8176"/>
                  </a:lnTo>
                  <a:lnTo>
                    <a:pt x="11291" y="8127"/>
                  </a:lnTo>
                  <a:lnTo>
                    <a:pt x="11218" y="8054"/>
                  </a:lnTo>
                  <a:lnTo>
                    <a:pt x="11145" y="8006"/>
                  </a:lnTo>
                  <a:lnTo>
                    <a:pt x="11047" y="7981"/>
                  </a:lnTo>
                  <a:close/>
                  <a:moveTo>
                    <a:pt x="11704" y="8882"/>
                  </a:moveTo>
                  <a:lnTo>
                    <a:pt x="11631" y="8906"/>
                  </a:lnTo>
                  <a:lnTo>
                    <a:pt x="11558" y="8930"/>
                  </a:lnTo>
                  <a:lnTo>
                    <a:pt x="11485" y="8955"/>
                  </a:lnTo>
                  <a:lnTo>
                    <a:pt x="11437" y="9003"/>
                  </a:lnTo>
                  <a:lnTo>
                    <a:pt x="11364" y="9101"/>
                  </a:lnTo>
                  <a:lnTo>
                    <a:pt x="11339" y="9198"/>
                  </a:lnTo>
                  <a:lnTo>
                    <a:pt x="11315" y="9295"/>
                  </a:lnTo>
                  <a:lnTo>
                    <a:pt x="11315" y="9393"/>
                  </a:lnTo>
                  <a:lnTo>
                    <a:pt x="11364" y="9490"/>
                  </a:lnTo>
                  <a:lnTo>
                    <a:pt x="11437" y="9587"/>
                  </a:lnTo>
                  <a:lnTo>
                    <a:pt x="11510" y="9636"/>
                  </a:lnTo>
                  <a:lnTo>
                    <a:pt x="11607" y="9685"/>
                  </a:lnTo>
                  <a:lnTo>
                    <a:pt x="11850" y="9685"/>
                  </a:lnTo>
                  <a:lnTo>
                    <a:pt x="11899" y="9636"/>
                  </a:lnTo>
                  <a:lnTo>
                    <a:pt x="11996" y="9587"/>
                  </a:lnTo>
                  <a:lnTo>
                    <a:pt x="12045" y="9514"/>
                  </a:lnTo>
                  <a:lnTo>
                    <a:pt x="12093" y="9393"/>
                  </a:lnTo>
                  <a:lnTo>
                    <a:pt x="12093" y="9295"/>
                  </a:lnTo>
                  <a:lnTo>
                    <a:pt x="12093" y="9222"/>
                  </a:lnTo>
                  <a:lnTo>
                    <a:pt x="12069" y="9125"/>
                  </a:lnTo>
                  <a:lnTo>
                    <a:pt x="11996" y="9003"/>
                  </a:lnTo>
                  <a:lnTo>
                    <a:pt x="11923" y="8955"/>
                  </a:lnTo>
                  <a:lnTo>
                    <a:pt x="11850" y="8930"/>
                  </a:lnTo>
                  <a:lnTo>
                    <a:pt x="11777" y="8906"/>
                  </a:lnTo>
                  <a:lnTo>
                    <a:pt x="11704" y="8882"/>
                  </a:lnTo>
                  <a:close/>
                  <a:moveTo>
                    <a:pt x="4112" y="6327"/>
                  </a:moveTo>
                  <a:lnTo>
                    <a:pt x="4745" y="6375"/>
                  </a:lnTo>
                  <a:lnTo>
                    <a:pt x="4721" y="6619"/>
                  </a:lnTo>
                  <a:lnTo>
                    <a:pt x="4721" y="6886"/>
                  </a:lnTo>
                  <a:lnTo>
                    <a:pt x="4648" y="6886"/>
                  </a:lnTo>
                  <a:lnTo>
                    <a:pt x="4477" y="6959"/>
                  </a:lnTo>
                  <a:lnTo>
                    <a:pt x="4380" y="7081"/>
                  </a:lnTo>
                  <a:lnTo>
                    <a:pt x="4161" y="7349"/>
                  </a:lnTo>
                  <a:lnTo>
                    <a:pt x="3431" y="8249"/>
                  </a:lnTo>
                  <a:lnTo>
                    <a:pt x="3091" y="8590"/>
                  </a:lnTo>
                  <a:lnTo>
                    <a:pt x="2750" y="8955"/>
                  </a:lnTo>
                  <a:lnTo>
                    <a:pt x="2409" y="9344"/>
                  </a:lnTo>
                  <a:lnTo>
                    <a:pt x="2239" y="9539"/>
                  </a:lnTo>
                  <a:lnTo>
                    <a:pt x="2117" y="9733"/>
                  </a:lnTo>
                  <a:lnTo>
                    <a:pt x="2117" y="8736"/>
                  </a:lnTo>
                  <a:lnTo>
                    <a:pt x="2239" y="8687"/>
                  </a:lnTo>
                  <a:lnTo>
                    <a:pt x="2385" y="8614"/>
                  </a:lnTo>
                  <a:lnTo>
                    <a:pt x="2507" y="8517"/>
                  </a:lnTo>
                  <a:lnTo>
                    <a:pt x="2628" y="8371"/>
                  </a:lnTo>
                  <a:lnTo>
                    <a:pt x="2823" y="8127"/>
                  </a:lnTo>
                  <a:lnTo>
                    <a:pt x="3018" y="7884"/>
                  </a:lnTo>
                  <a:lnTo>
                    <a:pt x="3577" y="7276"/>
                  </a:lnTo>
                  <a:lnTo>
                    <a:pt x="3869" y="6959"/>
                  </a:lnTo>
                  <a:lnTo>
                    <a:pt x="4161" y="6667"/>
                  </a:lnTo>
                  <a:lnTo>
                    <a:pt x="4210" y="6619"/>
                  </a:lnTo>
                  <a:lnTo>
                    <a:pt x="4234" y="6570"/>
                  </a:lnTo>
                  <a:lnTo>
                    <a:pt x="4234" y="6521"/>
                  </a:lnTo>
                  <a:lnTo>
                    <a:pt x="4210" y="6448"/>
                  </a:lnTo>
                  <a:lnTo>
                    <a:pt x="4185" y="6375"/>
                  </a:lnTo>
                  <a:lnTo>
                    <a:pt x="4112" y="6327"/>
                  </a:lnTo>
                  <a:close/>
                  <a:moveTo>
                    <a:pt x="12239" y="9709"/>
                  </a:moveTo>
                  <a:lnTo>
                    <a:pt x="12166" y="9733"/>
                  </a:lnTo>
                  <a:lnTo>
                    <a:pt x="12093" y="9782"/>
                  </a:lnTo>
                  <a:lnTo>
                    <a:pt x="12020" y="9831"/>
                  </a:lnTo>
                  <a:lnTo>
                    <a:pt x="11972" y="9879"/>
                  </a:lnTo>
                  <a:lnTo>
                    <a:pt x="11947" y="9952"/>
                  </a:lnTo>
                  <a:lnTo>
                    <a:pt x="11923" y="10025"/>
                  </a:lnTo>
                  <a:lnTo>
                    <a:pt x="11923" y="10098"/>
                  </a:lnTo>
                  <a:lnTo>
                    <a:pt x="11923" y="10196"/>
                  </a:lnTo>
                  <a:lnTo>
                    <a:pt x="11947" y="10269"/>
                  </a:lnTo>
                  <a:lnTo>
                    <a:pt x="11972" y="10342"/>
                  </a:lnTo>
                  <a:lnTo>
                    <a:pt x="12020" y="10390"/>
                  </a:lnTo>
                  <a:lnTo>
                    <a:pt x="12093" y="10439"/>
                  </a:lnTo>
                  <a:lnTo>
                    <a:pt x="12166" y="10488"/>
                  </a:lnTo>
                  <a:lnTo>
                    <a:pt x="12239" y="10512"/>
                  </a:lnTo>
                  <a:lnTo>
                    <a:pt x="12385" y="10512"/>
                  </a:lnTo>
                  <a:lnTo>
                    <a:pt x="12483" y="10488"/>
                  </a:lnTo>
                  <a:lnTo>
                    <a:pt x="12531" y="10439"/>
                  </a:lnTo>
                  <a:lnTo>
                    <a:pt x="12604" y="10390"/>
                  </a:lnTo>
                  <a:lnTo>
                    <a:pt x="12653" y="10342"/>
                  </a:lnTo>
                  <a:lnTo>
                    <a:pt x="12677" y="10269"/>
                  </a:lnTo>
                  <a:lnTo>
                    <a:pt x="12702" y="10196"/>
                  </a:lnTo>
                  <a:lnTo>
                    <a:pt x="12726" y="10098"/>
                  </a:lnTo>
                  <a:lnTo>
                    <a:pt x="12702" y="10025"/>
                  </a:lnTo>
                  <a:lnTo>
                    <a:pt x="12677" y="9952"/>
                  </a:lnTo>
                  <a:lnTo>
                    <a:pt x="12653" y="9879"/>
                  </a:lnTo>
                  <a:lnTo>
                    <a:pt x="12604" y="9831"/>
                  </a:lnTo>
                  <a:lnTo>
                    <a:pt x="12531" y="9782"/>
                  </a:lnTo>
                  <a:lnTo>
                    <a:pt x="12483" y="9733"/>
                  </a:lnTo>
                  <a:lnTo>
                    <a:pt x="12385" y="9709"/>
                  </a:lnTo>
                  <a:close/>
                  <a:moveTo>
                    <a:pt x="10950" y="9831"/>
                  </a:moveTo>
                  <a:lnTo>
                    <a:pt x="10853" y="9855"/>
                  </a:lnTo>
                  <a:lnTo>
                    <a:pt x="10755" y="9879"/>
                  </a:lnTo>
                  <a:lnTo>
                    <a:pt x="10658" y="9952"/>
                  </a:lnTo>
                  <a:lnTo>
                    <a:pt x="10609" y="10025"/>
                  </a:lnTo>
                  <a:lnTo>
                    <a:pt x="10561" y="10123"/>
                  </a:lnTo>
                  <a:lnTo>
                    <a:pt x="10561" y="10220"/>
                  </a:lnTo>
                  <a:lnTo>
                    <a:pt x="10561" y="10342"/>
                  </a:lnTo>
                  <a:lnTo>
                    <a:pt x="10585" y="10415"/>
                  </a:lnTo>
                  <a:lnTo>
                    <a:pt x="10634" y="10463"/>
                  </a:lnTo>
                  <a:lnTo>
                    <a:pt x="10755" y="10560"/>
                  </a:lnTo>
                  <a:lnTo>
                    <a:pt x="10828" y="10609"/>
                  </a:lnTo>
                  <a:lnTo>
                    <a:pt x="10950" y="10633"/>
                  </a:lnTo>
                  <a:lnTo>
                    <a:pt x="11047" y="10609"/>
                  </a:lnTo>
                  <a:lnTo>
                    <a:pt x="11145" y="10560"/>
                  </a:lnTo>
                  <a:lnTo>
                    <a:pt x="11266" y="10463"/>
                  </a:lnTo>
                  <a:lnTo>
                    <a:pt x="11291" y="10415"/>
                  </a:lnTo>
                  <a:lnTo>
                    <a:pt x="11315" y="10342"/>
                  </a:lnTo>
                  <a:lnTo>
                    <a:pt x="11339" y="10220"/>
                  </a:lnTo>
                  <a:lnTo>
                    <a:pt x="11315" y="10123"/>
                  </a:lnTo>
                  <a:lnTo>
                    <a:pt x="11291" y="10025"/>
                  </a:lnTo>
                  <a:lnTo>
                    <a:pt x="11218" y="9952"/>
                  </a:lnTo>
                  <a:lnTo>
                    <a:pt x="11145" y="9879"/>
                  </a:lnTo>
                  <a:lnTo>
                    <a:pt x="11047" y="9855"/>
                  </a:lnTo>
                  <a:lnTo>
                    <a:pt x="10950" y="9831"/>
                  </a:lnTo>
                  <a:close/>
                  <a:moveTo>
                    <a:pt x="4696" y="7373"/>
                  </a:moveTo>
                  <a:lnTo>
                    <a:pt x="4672" y="8079"/>
                  </a:lnTo>
                  <a:lnTo>
                    <a:pt x="4575" y="8127"/>
                  </a:lnTo>
                  <a:lnTo>
                    <a:pt x="4477" y="8176"/>
                  </a:lnTo>
                  <a:lnTo>
                    <a:pt x="4404" y="8273"/>
                  </a:lnTo>
                  <a:lnTo>
                    <a:pt x="4331" y="8346"/>
                  </a:lnTo>
                  <a:lnTo>
                    <a:pt x="4088" y="8760"/>
                  </a:lnTo>
                  <a:lnTo>
                    <a:pt x="3723" y="9320"/>
                  </a:lnTo>
                  <a:lnTo>
                    <a:pt x="3529" y="9587"/>
                  </a:lnTo>
                  <a:lnTo>
                    <a:pt x="3310" y="9855"/>
                  </a:lnTo>
                  <a:lnTo>
                    <a:pt x="3139" y="9977"/>
                  </a:lnTo>
                  <a:lnTo>
                    <a:pt x="2969" y="10098"/>
                  </a:lnTo>
                  <a:lnTo>
                    <a:pt x="2604" y="10390"/>
                  </a:lnTo>
                  <a:lnTo>
                    <a:pt x="2434" y="10560"/>
                  </a:lnTo>
                  <a:lnTo>
                    <a:pt x="2263" y="10706"/>
                  </a:lnTo>
                  <a:lnTo>
                    <a:pt x="2142" y="10901"/>
                  </a:lnTo>
                  <a:lnTo>
                    <a:pt x="2069" y="11071"/>
                  </a:lnTo>
                  <a:lnTo>
                    <a:pt x="2117" y="10536"/>
                  </a:lnTo>
                  <a:lnTo>
                    <a:pt x="2117" y="10001"/>
                  </a:lnTo>
                  <a:lnTo>
                    <a:pt x="2336" y="9904"/>
                  </a:lnTo>
                  <a:lnTo>
                    <a:pt x="2555" y="9782"/>
                  </a:lnTo>
                  <a:lnTo>
                    <a:pt x="2750" y="9612"/>
                  </a:lnTo>
                  <a:lnTo>
                    <a:pt x="2945" y="9441"/>
                  </a:lnTo>
                  <a:lnTo>
                    <a:pt x="3310" y="9052"/>
                  </a:lnTo>
                  <a:lnTo>
                    <a:pt x="3626" y="8687"/>
                  </a:lnTo>
                  <a:lnTo>
                    <a:pt x="4015" y="8249"/>
                  </a:lnTo>
                  <a:lnTo>
                    <a:pt x="4380" y="7787"/>
                  </a:lnTo>
                  <a:lnTo>
                    <a:pt x="4550" y="7592"/>
                  </a:lnTo>
                  <a:lnTo>
                    <a:pt x="4696" y="7373"/>
                  </a:lnTo>
                  <a:close/>
                  <a:moveTo>
                    <a:pt x="17033" y="6254"/>
                  </a:moveTo>
                  <a:lnTo>
                    <a:pt x="17009" y="6473"/>
                  </a:lnTo>
                  <a:lnTo>
                    <a:pt x="17009" y="6692"/>
                  </a:lnTo>
                  <a:lnTo>
                    <a:pt x="17033" y="7154"/>
                  </a:lnTo>
                  <a:lnTo>
                    <a:pt x="17009" y="7884"/>
                  </a:lnTo>
                  <a:lnTo>
                    <a:pt x="16984" y="8614"/>
                  </a:lnTo>
                  <a:lnTo>
                    <a:pt x="16936" y="9247"/>
                  </a:lnTo>
                  <a:lnTo>
                    <a:pt x="16911" y="9879"/>
                  </a:lnTo>
                  <a:lnTo>
                    <a:pt x="16911" y="10488"/>
                  </a:lnTo>
                  <a:lnTo>
                    <a:pt x="16936" y="11120"/>
                  </a:lnTo>
                  <a:lnTo>
                    <a:pt x="16376" y="11193"/>
                  </a:lnTo>
                  <a:lnTo>
                    <a:pt x="16425" y="10488"/>
                  </a:lnTo>
                  <a:lnTo>
                    <a:pt x="16449" y="9758"/>
                  </a:lnTo>
                  <a:lnTo>
                    <a:pt x="16473" y="8298"/>
                  </a:lnTo>
                  <a:lnTo>
                    <a:pt x="16473" y="7592"/>
                  </a:lnTo>
                  <a:lnTo>
                    <a:pt x="16449" y="6886"/>
                  </a:lnTo>
                  <a:lnTo>
                    <a:pt x="16449" y="6594"/>
                  </a:lnTo>
                  <a:lnTo>
                    <a:pt x="16425" y="6448"/>
                  </a:lnTo>
                  <a:lnTo>
                    <a:pt x="16400" y="6302"/>
                  </a:lnTo>
                  <a:lnTo>
                    <a:pt x="16717" y="6278"/>
                  </a:lnTo>
                  <a:lnTo>
                    <a:pt x="17033" y="6254"/>
                  </a:lnTo>
                  <a:close/>
                  <a:moveTo>
                    <a:pt x="10147" y="3334"/>
                  </a:moveTo>
                  <a:lnTo>
                    <a:pt x="10415" y="3407"/>
                  </a:lnTo>
                  <a:lnTo>
                    <a:pt x="10682" y="3431"/>
                  </a:lnTo>
                  <a:lnTo>
                    <a:pt x="10950" y="3407"/>
                  </a:lnTo>
                  <a:lnTo>
                    <a:pt x="11242" y="3407"/>
                  </a:lnTo>
                  <a:lnTo>
                    <a:pt x="11218" y="3455"/>
                  </a:lnTo>
                  <a:lnTo>
                    <a:pt x="11218" y="3528"/>
                  </a:lnTo>
                  <a:lnTo>
                    <a:pt x="11242" y="3626"/>
                  </a:lnTo>
                  <a:lnTo>
                    <a:pt x="11266" y="3699"/>
                  </a:lnTo>
                  <a:lnTo>
                    <a:pt x="11315" y="3772"/>
                  </a:lnTo>
                  <a:lnTo>
                    <a:pt x="11388" y="3820"/>
                  </a:lnTo>
                  <a:lnTo>
                    <a:pt x="11485" y="3869"/>
                  </a:lnTo>
                  <a:lnTo>
                    <a:pt x="11607" y="3869"/>
                  </a:lnTo>
                  <a:lnTo>
                    <a:pt x="11704" y="3820"/>
                  </a:lnTo>
                  <a:lnTo>
                    <a:pt x="11801" y="3772"/>
                  </a:lnTo>
                  <a:lnTo>
                    <a:pt x="11850" y="3723"/>
                  </a:lnTo>
                  <a:lnTo>
                    <a:pt x="11874" y="3650"/>
                  </a:lnTo>
                  <a:lnTo>
                    <a:pt x="11899" y="3528"/>
                  </a:lnTo>
                  <a:lnTo>
                    <a:pt x="11874" y="3431"/>
                  </a:lnTo>
                  <a:lnTo>
                    <a:pt x="11874" y="3382"/>
                  </a:lnTo>
                  <a:lnTo>
                    <a:pt x="12823" y="3382"/>
                  </a:lnTo>
                  <a:lnTo>
                    <a:pt x="12823" y="3626"/>
                  </a:lnTo>
                  <a:lnTo>
                    <a:pt x="12848" y="3820"/>
                  </a:lnTo>
                  <a:lnTo>
                    <a:pt x="12896" y="4380"/>
                  </a:lnTo>
                  <a:lnTo>
                    <a:pt x="12969" y="4940"/>
                  </a:lnTo>
                  <a:lnTo>
                    <a:pt x="12994" y="5499"/>
                  </a:lnTo>
                  <a:lnTo>
                    <a:pt x="12994" y="6059"/>
                  </a:lnTo>
                  <a:lnTo>
                    <a:pt x="12945" y="7397"/>
                  </a:lnTo>
                  <a:lnTo>
                    <a:pt x="12896" y="8711"/>
                  </a:lnTo>
                  <a:lnTo>
                    <a:pt x="12896" y="9320"/>
                  </a:lnTo>
                  <a:lnTo>
                    <a:pt x="12896" y="9928"/>
                  </a:lnTo>
                  <a:lnTo>
                    <a:pt x="12896" y="11120"/>
                  </a:lnTo>
                  <a:lnTo>
                    <a:pt x="12458" y="11096"/>
                  </a:lnTo>
                  <a:lnTo>
                    <a:pt x="12020" y="11096"/>
                  </a:lnTo>
                  <a:lnTo>
                    <a:pt x="12020" y="11023"/>
                  </a:lnTo>
                  <a:lnTo>
                    <a:pt x="12020" y="10925"/>
                  </a:lnTo>
                  <a:lnTo>
                    <a:pt x="11996" y="10852"/>
                  </a:lnTo>
                  <a:lnTo>
                    <a:pt x="11947" y="10779"/>
                  </a:lnTo>
                  <a:lnTo>
                    <a:pt x="11899" y="10731"/>
                  </a:lnTo>
                  <a:lnTo>
                    <a:pt x="11850" y="10682"/>
                  </a:lnTo>
                  <a:lnTo>
                    <a:pt x="11777" y="10633"/>
                  </a:lnTo>
                  <a:lnTo>
                    <a:pt x="11704" y="10609"/>
                  </a:lnTo>
                  <a:lnTo>
                    <a:pt x="11534" y="10609"/>
                  </a:lnTo>
                  <a:lnTo>
                    <a:pt x="11461" y="10633"/>
                  </a:lnTo>
                  <a:lnTo>
                    <a:pt x="11388" y="10682"/>
                  </a:lnTo>
                  <a:lnTo>
                    <a:pt x="11339" y="10731"/>
                  </a:lnTo>
                  <a:lnTo>
                    <a:pt x="11291" y="10779"/>
                  </a:lnTo>
                  <a:lnTo>
                    <a:pt x="11242" y="10852"/>
                  </a:lnTo>
                  <a:lnTo>
                    <a:pt x="11218" y="10925"/>
                  </a:lnTo>
                  <a:lnTo>
                    <a:pt x="11218" y="11023"/>
                  </a:lnTo>
                  <a:lnTo>
                    <a:pt x="11242" y="11120"/>
                  </a:lnTo>
                  <a:lnTo>
                    <a:pt x="10853" y="11144"/>
                  </a:lnTo>
                  <a:lnTo>
                    <a:pt x="10463" y="11217"/>
                  </a:lnTo>
                  <a:lnTo>
                    <a:pt x="10415" y="10852"/>
                  </a:lnTo>
                  <a:lnTo>
                    <a:pt x="10366" y="10488"/>
                  </a:lnTo>
                  <a:lnTo>
                    <a:pt x="10342" y="9758"/>
                  </a:lnTo>
                  <a:lnTo>
                    <a:pt x="10317" y="8322"/>
                  </a:lnTo>
                  <a:lnTo>
                    <a:pt x="10317" y="7251"/>
                  </a:lnTo>
                  <a:lnTo>
                    <a:pt x="10293" y="6716"/>
                  </a:lnTo>
                  <a:lnTo>
                    <a:pt x="10269" y="6205"/>
                  </a:lnTo>
                  <a:lnTo>
                    <a:pt x="10171" y="4502"/>
                  </a:lnTo>
                  <a:lnTo>
                    <a:pt x="10147" y="3699"/>
                  </a:lnTo>
                  <a:lnTo>
                    <a:pt x="10147" y="3334"/>
                  </a:lnTo>
                  <a:close/>
                  <a:moveTo>
                    <a:pt x="16035" y="6302"/>
                  </a:moveTo>
                  <a:lnTo>
                    <a:pt x="16035" y="6448"/>
                  </a:lnTo>
                  <a:lnTo>
                    <a:pt x="16035" y="6594"/>
                  </a:lnTo>
                  <a:lnTo>
                    <a:pt x="16060" y="6886"/>
                  </a:lnTo>
                  <a:lnTo>
                    <a:pt x="16060" y="7592"/>
                  </a:lnTo>
                  <a:lnTo>
                    <a:pt x="16035" y="8298"/>
                  </a:lnTo>
                  <a:lnTo>
                    <a:pt x="16011" y="9028"/>
                  </a:lnTo>
                  <a:lnTo>
                    <a:pt x="15962" y="9758"/>
                  </a:lnTo>
                  <a:lnTo>
                    <a:pt x="15938" y="10488"/>
                  </a:lnTo>
                  <a:lnTo>
                    <a:pt x="15938" y="10852"/>
                  </a:lnTo>
                  <a:lnTo>
                    <a:pt x="15962" y="11217"/>
                  </a:lnTo>
                  <a:lnTo>
                    <a:pt x="15719" y="11217"/>
                  </a:lnTo>
                  <a:lnTo>
                    <a:pt x="15743" y="11169"/>
                  </a:lnTo>
                  <a:lnTo>
                    <a:pt x="15768" y="10852"/>
                  </a:lnTo>
                  <a:lnTo>
                    <a:pt x="15768" y="10536"/>
                  </a:lnTo>
                  <a:lnTo>
                    <a:pt x="15743" y="10220"/>
                  </a:lnTo>
                  <a:lnTo>
                    <a:pt x="15743" y="9904"/>
                  </a:lnTo>
                  <a:lnTo>
                    <a:pt x="15743" y="9198"/>
                  </a:lnTo>
                  <a:lnTo>
                    <a:pt x="15743" y="8517"/>
                  </a:lnTo>
                  <a:lnTo>
                    <a:pt x="15695" y="7884"/>
                  </a:lnTo>
                  <a:lnTo>
                    <a:pt x="15622" y="7251"/>
                  </a:lnTo>
                  <a:lnTo>
                    <a:pt x="15622" y="7008"/>
                  </a:lnTo>
                  <a:lnTo>
                    <a:pt x="15622" y="6765"/>
                  </a:lnTo>
                  <a:lnTo>
                    <a:pt x="15670" y="6302"/>
                  </a:lnTo>
                  <a:close/>
                  <a:moveTo>
                    <a:pt x="15354" y="6302"/>
                  </a:moveTo>
                  <a:lnTo>
                    <a:pt x="15281" y="6546"/>
                  </a:lnTo>
                  <a:lnTo>
                    <a:pt x="15257" y="6813"/>
                  </a:lnTo>
                  <a:lnTo>
                    <a:pt x="15232" y="7081"/>
                  </a:lnTo>
                  <a:lnTo>
                    <a:pt x="15232" y="7349"/>
                  </a:lnTo>
                  <a:lnTo>
                    <a:pt x="15305" y="7884"/>
                  </a:lnTo>
                  <a:lnTo>
                    <a:pt x="15354" y="8395"/>
                  </a:lnTo>
                  <a:lnTo>
                    <a:pt x="15354" y="8760"/>
                  </a:lnTo>
                  <a:lnTo>
                    <a:pt x="15354" y="9149"/>
                  </a:lnTo>
                  <a:lnTo>
                    <a:pt x="15330" y="9904"/>
                  </a:lnTo>
                  <a:lnTo>
                    <a:pt x="15305" y="10220"/>
                  </a:lnTo>
                  <a:lnTo>
                    <a:pt x="15305" y="10585"/>
                  </a:lnTo>
                  <a:lnTo>
                    <a:pt x="15330" y="10925"/>
                  </a:lnTo>
                  <a:lnTo>
                    <a:pt x="15378" y="11071"/>
                  </a:lnTo>
                  <a:lnTo>
                    <a:pt x="15427" y="11242"/>
                  </a:lnTo>
                  <a:lnTo>
                    <a:pt x="15208" y="11242"/>
                  </a:lnTo>
                  <a:lnTo>
                    <a:pt x="15232" y="11193"/>
                  </a:lnTo>
                  <a:lnTo>
                    <a:pt x="15232" y="11120"/>
                  </a:lnTo>
                  <a:lnTo>
                    <a:pt x="15184" y="10755"/>
                  </a:lnTo>
                  <a:lnTo>
                    <a:pt x="15135" y="10366"/>
                  </a:lnTo>
                  <a:lnTo>
                    <a:pt x="15086" y="9636"/>
                  </a:lnTo>
                  <a:lnTo>
                    <a:pt x="15062" y="8882"/>
                  </a:lnTo>
                  <a:lnTo>
                    <a:pt x="15013" y="8127"/>
                  </a:lnTo>
                  <a:lnTo>
                    <a:pt x="14989" y="7543"/>
                  </a:lnTo>
                  <a:lnTo>
                    <a:pt x="14989" y="6959"/>
                  </a:lnTo>
                  <a:lnTo>
                    <a:pt x="14989" y="6789"/>
                  </a:lnTo>
                  <a:lnTo>
                    <a:pt x="15013" y="6619"/>
                  </a:lnTo>
                  <a:lnTo>
                    <a:pt x="15038" y="6473"/>
                  </a:lnTo>
                  <a:lnTo>
                    <a:pt x="15038" y="6302"/>
                  </a:lnTo>
                  <a:close/>
                  <a:moveTo>
                    <a:pt x="4575" y="10633"/>
                  </a:moveTo>
                  <a:lnTo>
                    <a:pt x="4575" y="10950"/>
                  </a:lnTo>
                  <a:lnTo>
                    <a:pt x="4599" y="11290"/>
                  </a:lnTo>
                  <a:lnTo>
                    <a:pt x="4429" y="11242"/>
                  </a:lnTo>
                  <a:lnTo>
                    <a:pt x="4258" y="11217"/>
                  </a:lnTo>
                  <a:lnTo>
                    <a:pt x="3893" y="11217"/>
                  </a:lnTo>
                  <a:lnTo>
                    <a:pt x="4088" y="11047"/>
                  </a:lnTo>
                  <a:lnTo>
                    <a:pt x="4283" y="10852"/>
                  </a:lnTo>
                  <a:lnTo>
                    <a:pt x="4575" y="10633"/>
                  </a:lnTo>
                  <a:close/>
                  <a:moveTo>
                    <a:pt x="4648" y="8711"/>
                  </a:moveTo>
                  <a:lnTo>
                    <a:pt x="4648" y="8882"/>
                  </a:lnTo>
                  <a:lnTo>
                    <a:pt x="4599" y="9952"/>
                  </a:lnTo>
                  <a:lnTo>
                    <a:pt x="4550" y="9952"/>
                  </a:lnTo>
                  <a:lnTo>
                    <a:pt x="4477" y="10001"/>
                  </a:lnTo>
                  <a:lnTo>
                    <a:pt x="4404" y="10074"/>
                  </a:lnTo>
                  <a:lnTo>
                    <a:pt x="4283" y="10196"/>
                  </a:lnTo>
                  <a:lnTo>
                    <a:pt x="3942" y="10536"/>
                  </a:lnTo>
                  <a:lnTo>
                    <a:pt x="3626" y="10828"/>
                  </a:lnTo>
                  <a:lnTo>
                    <a:pt x="3480" y="10974"/>
                  </a:lnTo>
                  <a:lnTo>
                    <a:pt x="3358" y="11169"/>
                  </a:lnTo>
                  <a:lnTo>
                    <a:pt x="3334" y="11242"/>
                  </a:lnTo>
                  <a:lnTo>
                    <a:pt x="3237" y="11242"/>
                  </a:lnTo>
                  <a:lnTo>
                    <a:pt x="2653" y="11266"/>
                  </a:lnTo>
                  <a:lnTo>
                    <a:pt x="2044" y="11315"/>
                  </a:lnTo>
                  <a:lnTo>
                    <a:pt x="2044" y="11315"/>
                  </a:lnTo>
                  <a:lnTo>
                    <a:pt x="2069" y="11144"/>
                  </a:lnTo>
                  <a:lnTo>
                    <a:pt x="2093" y="11193"/>
                  </a:lnTo>
                  <a:lnTo>
                    <a:pt x="2142" y="11217"/>
                  </a:lnTo>
                  <a:lnTo>
                    <a:pt x="2190" y="11242"/>
                  </a:lnTo>
                  <a:lnTo>
                    <a:pt x="2239" y="11217"/>
                  </a:lnTo>
                  <a:lnTo>
                    <a:pt x="2409" y="11120"/>
                  </a:lnTo>
                  <a:lnTo>
                    <a:pt x="2555" y="11023"/>
                  </a:lnTo>
                  <a:lnTo>
                    <a:pt x="2823" y="10779"/>
                  </a:lnTo>
                  <a:lnTo>
                    <a:pt x="3261" y="10415"/>
                  </a:lnTo>
                  <a:lnTo>
                    <a:pt x="3650" y="10050"/>
                  </a:lnTo>
                  <a:lnTo>
                    <a:pt x="3845" y="9831"/>
                  </a:lnTo>
                  <a:lnTo>
                    <a:pt x="4039" y="9612"/>
                  </a:lnTo>
                  <a:lnTo>
                    <a:pt x="4356" y="9125"/>
                  </a:lnTo>
                  <a:lnTo>
                    <a:pt x="4648" y="8711"/>
                  </a:lnTo>
                  <a:close/>
                  <a:moveTo>
                    <a:pt x="6035" y="536"/>
                  </a:moveTo>
                  <a:lnTo>
                    <a:pt x="6327" y="560"/>
                  </a:lnTo>
                  <a:lnTo>
                    <a:pt x="6619" y="584"/>
                  </a:lnTo>
                  <a:lnTo>
                    <a:pt x="7203" y="584"/>
                  </a:lnTo>
                  <a:lnTo>
                    <a:pt x="7592" y="609"/>
                  </a:lnTo>
                  <a:lnTo>
                    <a:pt x="8346" y="609"/>
                  </a:lnTo>
                  <a:lnTo>
                    <a:pt x="8736" y="560"/>
                  </a:lnTo>
                  <a:lnTo>
                    <a:pt x="8663" y="803"/>
                  </a:lnTo>
                  <a:lnTo>
                    <a:pt x="8638" y="1047"/>
                  </a:lnTo>
                  <a:lnTo>
                    <a:pt x="8638" y="1436"/>
                  </a:lnTo>
                  <a:lnTo>
                    <a:pt x="8638" y="1971"/>
                  </a:lnTo>
                  <a:lnTo>
                    <a:pt x="8687" y="2531"/>
                  </a:lnTo>
                  <a:lnTo>
                    <a:pt x="8711" y="3066"/>
                  </a:lnTo>
                  <a:lnTo>
                    <a:pt x="8711" y="3626"/>
                  </a:lnTo>
                  <a:lnTo>
                    <a:pt x="8687" y="4575"/>
                  </a:lnTo>
                  <a:lnTo>
                    <a:pt x="8711" y="5499"/>
                  </a:lnTo>
                  <a:lnTo>
                    <a:pt x="8760" y="7373"/>
                  </a:lnTo>
                  <a:lnTo>
                    <a:pt x="8833" y="9271"/>
                  </a:lnTo>
                  <a:lnTo>
                    <a:pt x="8857" y="11144"/>
                  </a:lnTo>
                  <a:lnTo>
                    <a:pt x="7178" y="11144"/>
                  </a:lnTo>
                  <a:lnTo>
                    <a:pt x="6911" y="11169"/>
                  </a:lnTo>
                  <a:lnTo>
                    <a:pt x="6643" y="11169"/>
                  </a:lnTo>
                  <a:lnTo>
                    <a:pt x="6400" y="11217"/>
                  </a:lnTo>
                  <a:lnTo>
                    <a:pt x="6156" y="11315"/>
                  </a:lnTo>
                  <a:lnTo>
                    <a:pt x="6132" y="11023"/>
                  </a:lnTo>
                  <a:lnTo>
                    <a:pt x="6132" y="10731"/>
                  </a:lnTo>
                  <a:lnTo>
                    <a:pt x="6132" y="10147"/>
                  </a:lnTo>
                  <a:lnTo>
                    <a:pt x="6059" y="8711"/>
                  </a:lnTo>
                  <a:lnTo>
                    <a:pt x="6035" y="7933"/>
                  </a:lnTo>
                  <a:lnTo>
                    <a:pt x="6035" y="7178"/>
                  </a:lnTo>
                  <a:lnTo>
                    <a:pt x="6083" y="6424"/>
                  </a:lnTo>
                  <a:lnTo>
                    <a:pt x="6132" y="5645"/>
                  </a:lnTo>
                  <a:lnTo>
                    <a:pt x="6229" y="4210"/>
                  </a:lnTo>
                  <a:lnTo>
                    <a:pt x="6254" y="3480"/>
                  </a:lnTo>
                  <a:lnTo>
                    <a:pt x="6254" y="3115"/>
                  </a:lnTo>
                  <a:lnTo>
                    <a:pt x="6229" y="2750"/>
                  </a:lnTo>
                  <a:lnTo>
                    <a:pt x="6035" y="1485"/>
                  </a:lnTo>
                  <a:lnTo>
                    <a:pt x="6035" y="1241"/>
                  </a:lnTo>
                  <a:lnTo>
                    <a:pt x="6035" y="1022"/>
                  </a:lnTo>
                  <a:lnTo>
                    <a:pt x="6035" y="536"/>
                  </a:lnTo>
                  <a:close/>
                  <a:moveTo>
                    <a:pt x="14721" y="6327"/>
                  </a:moveTo>
                  <a:lnTo>
                    <a:pt x="14624" y="6497"/>
                  </a:lnTo>
                  <a:lnTo>
                    <a:pt x="14600" y="6716"/>
                  </a:lnTo>
                  <a:lnTo>
                    <a:pt x="14575" y="6959"/>
                  </a:lnTo>
                  <a:lnTo>
                    <a:pt x="14551" y="7203"/>
                  </a:lnTo>
                  <a:lnTo>
                    <a:pt x="14575" y="7665"/>
                  </a:lnTo>
                  <a:lnTo>
                    <a:pt x="14600" y="8006"/>
                  </a:lnTo>
                  <a:lnTo>
                    <a:pt x="14673" y="9612"/>
                  </a:lnTo>
                  <a:lnTo>
                    <a:pt x="14721" y="10439"/>
                  </a:lnTo>
                  <a:lnTo>
                    <a:pt x="14770" y="10828"/>
                  </a:lnTo>
                  <a:lnTo>
                    <a:pt x="14843" y="11242"/>
                  </a:lnTo>
                  <a:lnTo>
                    <a:pt x="14843" y="11266"/>
                  </a:lnTo>
                  <a:lnTo>
                    <a:pt x="14600" y="11290"/>
                  </a:lnTo>
                  <a:lnTo>
                    <a:pt x="14381" y="11339"/>
                  </a:lnTo>
                  <a:lnTo>
                    <a:pt x="14454" y="10755"/>
                  </a:lnTo>
                  <a:lnTo>
                    <a:pt x="14502" y="10171"/>
                  </a:lnTo>
                  <a:lnTo>
                    <a:pt x="14502" y="9587"/>
                  </a:lnTo>
                  <a:lnTo>
                    <a:pt x="14478" y="9003"/>
                  </a:lnTo>
                  <a:lnTo>
                    <a:pt x="14429" y="7689"/>
                  </a:lnTo>
                  <a:lnTo>
                    <a:pt x="14405" y="7008"/>
                  </a:lnTo>
                  <a:lnTo>
                    <a:pt x="14356" y="6375"/>
                  </a:lnTo>
                  <a:lnTo>
                    <a:pt x="14721" y="6327"/>
                  </a:lnTo>
                  <a:close/>
                  <a:moveTo>
                    <a:pt x="12361" y="2871"/>
                  </a:moveTo>
                  <a:lnTo>
                    <a:pt x="11680" y="2920"/>
                  </a:lnTo>
                  <a:lnTo>
                    <a:pt x="10901" y="2944"/>
                  </a:lnTo>
                  <a:lnTo>
                    <a:pt x="10512" y="2944"/>
                  </a:lnTo>
                  <a:lnTo>
                    <a:pt x="10147" y="2993"/>
                  </a:lnTo>
                  <a:lnTo>
                    <a:pt x="10074" y="3042"/>
                  </a:lnTo>
                  <a:lnTo>
                    <a:pt x="10025" y="3090"/>
                  </a:lnTo>
                  <a:lnTo>
                    <a:pt x="10001" y="3090"/>
                  </a:lnTo>
                  <a:lnTo>
                    <a:pt x="9904" y="3139"/>
                  </a:lnTo>
                  <a:lnTo>
                    <a:pt x="9831" y="3212"/>
                  </a:lnTo>
                  <a:lnTo>
                    <a:pt x="9806" y="3334"/>
                  </a:lnTo>
                  <a:lnTo>
                    <a:pt x="9782" y="3455"/>
                  </a:lnTo>
                  <a:lnTo>
                    <a:pt x="9758" y="3723"/>
                  </a:lnTo>
                  <a:lnTo>
                    <a:pt x="9782" y="3918"/>
                  </a:lnTo>
                  <a:lnTo>
                    <a:pt x="9782" y="4429"/>
                  </a:lnTo>
                  <a:lnTo>
                    <a:pt x="9806" y="4940"/>
                  </a:lnTo>
                  <a:lnTo>
                    <a:pt x="9855" y="5937"/>
                  </a:lnTo>
                  <a:lnTo>
                    <a:pt x="9879" y="7032"/>
                  </a:lnTo>
                  <a:lnTo>
                    <a:pt x="9904" y="8127"/>
                  </a:lnTo>
                  <a:lnTo>
                    <a:pt x="9928" y="9758"/>
                  </a:lnTo>
                  <a:lnTo>
                    <a:pt x="9952" y="10560"/>
                  </a:lnTo>
                  <a:lnTo>
                    <a:pt x="10001" y="10974"/>
                  </a:lnTo>
                  <a:lnTo>
                    <a:pt x="10050" y="11363"/>
                  </a:lnTo>
                  <a:lnTo>
                    <a:pt x="10025" y="11388"/>
                  </a:lnTo>
                  <a:lnTo>
                    <a:pt x="10001" y="11436"/>
                  </a:lnTo>
                  <a:lnTo>
                    <a:pt x="10001" y="11534"/>
                  </a:lnTo>
                  <a:lnTo>
                    <a:pt x="10025" y="11631"/>
                  </a:lnTo>
                  <a:lnTo>
                    <a:pt x="10074" y="11655"/>
                  </a:lnTo>
                  <a:lnTo>
                    <a:pt x="10123" y="11680"/>
                  </a:lnTo>
                  <a:lnTo>
                    <a:pt x="10171" y="11680"/>
                  </a:lnTo>
                  <a:lnTo>
                    <a:pt x="10244" y="11704"/>
                  </a:lnTo>
                  <a:lnTo>
                    <a:pt x="10317" y="11704"/>
                  </a:lnTo>
                  <a:lnTo>
                    <a:pt x="10585" y="11728"/>
                  </a:lnTo>
                  <a:lnTo>
                    <a:pt x="10853" y="11704"/>
                  </a:lnTo>
                  <a:lnTo>
                    <a:pt x="11364" y="11655"/>
                  </a:lnTo>
                  <a:lnTo>
                    <a:pt x="12142" y="11631"/>
                  </a:lnTo>
                  <a:lnTo>
                    <a:pt x="12921" y="11607"/>
                  </a:lnTo>
                  <a:lnTo>
                    <a:pt x="12969" y="11655"/>
                  </a:lnTo>
                  <a:lnTo>
                    <a:pt x="13042" y="11680"/>
                  </a:lnTo>
                  <a:lnTo>
                    <a:pt x="13091" y="11704"/>
                  </a:lnTo>
                  <a:lnTo>
                    <a:pt x="13164" y="11680"/>
                  </a:lnTo>
                  <a:lnTo>
                    <a:pt x="13237" y="11655"/>
                  </a:lnTo>
                  <a:lnTo>
                    <a:pt x="13286" y="11607"/>
                  </a:lnTo>
                  <a:lnTo>
                    <a:pt x="13334" y="11558"/>
                  </a:lnTo>
                  <a:lnTo>
                    <a:pt x="13359" y="11461"/>
                  </a:lnTo>
                  <a:lnTo>
                    <a:pt x="13383" y="10877"/>
                  </a:lnTo>
                  <a:lnTo>
                    <a:pt x="13383" y="10293"/>
                  </a:lnTo>
                  <a:lnTo>
                    <a:pt x="13359" y="9685"/>
                  </a:lnTo>
                  <a:lnTo>
                    <a:pt x="13359" y="9101"/>
                  </a:lnTo>
                  <a:lnTo>
                    <a:pt x="13432" y="6619"/>
                  </a:lnTo>
                  <a:lnTo>
                    <a:pt x="13432" y="6059"/>
                  </a:lnTo>
                  <a:lnTo>
                    <a:pt x="13432" y="5524"/>
                  </a:lnTo>
                  <a:lnTo>
                    <a:pt x="13407" y="4964"/>
                  </a:lnTo>
                  <a:lnTo>
                    <a:pt x="13334" y="4404"/>
                  </a:lnTo>
                  <a:lnTo>
                    <a:pt x="13213" y="3723"/>
                  </a:lnTo>
                  <a:lnTo>
                    <a:pt x="13188" y="3480"/>
                  </a:lnTo>
                  <a:lnTo>
                    <a:pt x="13188" y="3212"/>
                  </a:lnTo>
                  <a:lnTo>
                    <a:pt x="13213" y="3139"/>
                  </a:lnTo>
                  <a:lnTo>
                    <a:pt x="13188" y="3042"/>
                  </a:lnTo>
                  <a:lnTo>
                    <a:pt x="13140" y="2969"/>
                  </a:lnTo>
                  <a:lnTo>
                    <a:pt x="13042" y="2920"/>
                  </a:lnTo>
                  <a:lnTo>
                    <a:pt x="12896" y="2871"/>
                  </a:lnTo>
                  <a:close/>
                  <a:moveTo>
                    <a:pt x="3188" y="5816"/>
                  </a:moveTo>
                  <a:lnTo>
                    <a:pt x="2823" y="5840"/>
                  </a:lnTo>
                  <a:lnTo>
                    <a:pt x="2458" y="5864"/>
                  </a:lnTo>
                  <a:lnTo>
                    <a:pt x="2093" y="5937"/>
                  </a:lnTo>
                  <a:lnTo>
                    <a:pt x="1923" y="5986"/>
                  </a:lnTo>
                  <a:lnTo>
                    <a:pt x="1752" y="6035"/>
                  </a:lnTo>
                  <a:lnTo>
                    <a:pt x="1679" y="6059"/>
                  </a:lnTo>
                  <a:lnTo>
                    <a:pt x="1631" y="6083"/>
                  </a:lnTo>
                  <a:lnTo>
                    <a:pt x="1631" y="6108"/>
                  </a:lnTo>
                  <a:lnTo>
                    <a:pt x="1582" y="6181"/>
                  </a:lnTo>
                  <a:lnTo>
                    <a:pt x="1582" y="6278"/>
                  </a:lnTo>
                  <a:lnTo>
                    <a:pt x="1606" y="6351"/>
                  </a:lnTo>
                  <a:lnTo>
                    <a:pt x="1655" y="6400"/>
                  </a:lnTo>
                  <a:lnTo>
                    <a:pt x="1704" y="7032"/>
                  </a:lnTo>
                  <a:lnTo>
                    <a:pt x="1704" y="7665"/>
                  </a:lnTo>
                  <a:lnTo>
                    <a:pt x="1704" y="8930"/>
                  </a:lnTo>
                  <a:lnTo>
                    <a:pt x="1606" y="11461"/>
                  </a:lnTo>
                  <a:lnTo>
                    <a:pt x="1631" y="11558"/>
                  </a:lnTo>
                  <a:lnTo>
                    <a:pt x="1655" y="11631"/>
                  </a:lnTo>
                  <a:lnTo>
                    <a:pt x="1728" y="11655"/>
                  </a:lnTo>
                  <a:lnTo>
                    <a:pt x="1801" y="11680"/>
                  </a:lnTo>
                  <a:lnTo>
                    <a:pt x="1947" y="11728"/>
                  </a:lnTo>
                  <a:lnTo>
                    <a:pt x="2117" y="11753"/>
                  </a:lnTo>
                  <a:lnTo>
                    <a:pt x="2434" y="11753"/>
                  </a:lnTo>
                  <a:lnTo>
                    <a:pt x="2750" y="11728"/>
                  </a:lnTo>
                  <a:lnTo>
                    <a:pt x="3066" y="11704"/>
                  </a:lnTo>
                  <a:lnTo>
                    <a:pt x="3942" y="11704"/>
                  </a:lnTo>
                  <a:lnTo>
                    <a:pt x="4356" y="11728"/>
                  </a:lnTo>
                  <a:lnTo>
                    <a:pt x="4575" y="11728"/>
                  </a:lnTo>
                  <a:lnTo>
                    <a:pt x="4794" y="11704"/>
                  </a:lnTo>
                  <a:lnTo>
                    <a:pt x="4891" y="11680"/>
                  </a:lnTo>
                  <a:lnTo>
                    <a:pt x="4964" y="11655"/>
                  </a:lnTo>
                  <a:lnTo>
                    <a:pt x="5013" y="11582"/>
                  </a:lnTo>
                  <a:lnTo>
                    <a:pt x="5013" y="11509"/>
                  </a:lnTo>
                  <a:lnTo>
                    <a:pt x="4988" y="11169"/>
                  </a:lnTo>
                  <a:lnTo>
                    <a:pt x="4964" y="10852"/>
                  </a:lnTo>
                  <a:lnTo>
                    <a:pt x="4988" y="10196"/>
                  </a:lnTo>
                  <a:lnTo>
                    <a:pt x="5037" y="8882"/>
                  </a:lnTo>
                  <a:lnTo>
                    <a:pt x="5086" y="7178"/>
                  </a:lnTo>
                  <a:lnTo>
                    <a:pt x="5110" y="6692"/>
                  </a:lnTo>
                  <a:lnTo>
                    <a:pt x="5110" y="6448"/>
                  </a:lnTo>
                  <a:lnTo>
                    <a:pt x="5086" y="6205"/>
                  </a:lnTo>
                  <a:lnTo>
                    <a:pt x="5061" y="6132"/>
                  </a:lnTo>
                  <a:lnTo>
                    <a:pt x="5037" y="6035"/>
                  </a:lnTo>
                  <a:lnTo>
                    <a:pt x="4988" y="5962"/>
                  </a:lnTo>
                  <a:lnTo>
                    <a:pt x="4915" y="5889"/>
                  </a:lnTo>
                  <a:lnTo>
                    <a:pt x="4818" y="5864"/>
                  </a:lnTo>
                  <a:lnTo>
                    <a:pt x="3991" y="5816"/>
                  </a:lnTo>
                  <a:close/>
                  <a:moveTo>
                    <a:pt x="5889" y="25"/>
                  </a:moveTo>
                  <a:lnTo>
                    <a:pt x="5816" y="49"/>
                  </a:lnTo>
                  <a:lnTo>
                    <a:pt x="5743" y="98"/>
                  </a:lnTo>
                  <a:lnTo>
                    <a:pt x="5670" y="219"/>
                  </a:lnTo>
                  <a:lnTo>
                    <a:pt x="5621" y="341"/>
                  </a:lnTo>
                  <a:lnTo>
                    <a:pt x="5548" y="609"/>
                  </a:lnTo>
                  <a:lnTo>
                    <a:pt x="5524" y="901"/>
                  </a:lnTo>
                  <a:lnTo>
                    <a:pt x="5524" y="1193"/>
                  </a:lnTo>
                  <a:lnTo>
                    <a:pt x="5548" y="1509"/>
                  </a:lnTo>
                  <a:lnTo>
                    <a:pt x="5572" y="1801"/>
                  </a:lnTo>
                  <a:lnTo>
                    <a:pt x="5670" y="2361"/>
                  </a:lnTo>
                  <a:lnTo>
                    <a:pt x="5718" y="2750"/>
                  </a:lnTo>
                  <a:lnTo>
                    <a:pt x="5743" y="3139"/>
                  </a:lnTo>
                  <a:lnTo>
                    <a:pt x="5743" y="3528"/>
                  </a:lnTo>
                  <a:lnTo>
                    <a:pt x="5718" y="3918"/>
                  </a:lnTo>
                  <a:lnTo>
                    <a:pt x="5694" y="4672"/>
                  </a:lnTo>
                  <a:lnTo>
                    <a:pt x="5621" y="5475"/>
                  </a:lnTo>
                  <a:lnTo>
                    <a:pt x="5572" y="6278"/>
                  </a:lnTo>
                  <a:lnTo>
                    <a:pt x="5548" y="7081"/>
                  </a:lnTo>
                  <a:lnTo>
                    <a:pt x="5524" y="7908"/>
                  </a:lnTo>
                  <a:lnTo>
                    <a:pt x="5548" y="8711"/>
                  </a:lnTo>
                  <a:lnTo>
                    <a:pt x="5645" y="10293"/>
                  </a:lnTo>
                  <a:lnTo>
                    <a:pt x="5645" y="10925"/>
                  </a:lnTo>
                  <a:lnTo>
                    <a:pt x="5670" y="11242"/>
                  </a:lnTo>
                  <a:lnTo>
                    <a:pt x="5718" y="11558"/>
                  </a:lnTo>
                  <a:lnTo>
                    <a:pt x="5743" y="11631"/>
                  </a:lnTo>
                  <a:lnTo>
                    <a:pt x="5767" y="11680"/>
                  </a:lnTo>
                  <a:lnTo>
                    <a:pt x="5816" y="11728"/>
                  </a:lnTo>
                  <a:lnTo>
                    <a:pt x="5986" y="11728"/>
                  </a:lnTo>
                  <a:lnTo>
                    <a:pt x="6108" y="11680"/>
                  </a:lnTo>
                  <a:lnTo>
                    <a:pt x="6351" y="11728"/>
                  </a:lnTo>
                  <a:lnTo>
                    <a:pt x="6619" y="11753"/>
                  </a:lnTo>
                  <a:lnTo>
                    <a:pt x="8030" y="11753"/>
                  </a:lnTo>
                  <a:lnTo>
                    <a:pt x="8857" y="11728"/>
                  </a:lnTo>
                  <a:lnTo>
                    <a:pt x="8955" y="11704"/>
                  </a:lnTo>
                  <a:lnTo>
                    <a:pt x="9028" y="11680"/>
                  </a:lnTo>
                  <a:lnTo>
                    <a:pt x="9149" y="11680"/>
                  </a:lnTo>
                  <a:lnTo>
                    <a:pt x="9271" y="11655"/>
                  </a:lnTo>
                  <a:lnTo>
                    <a:pt x="9320" y="11607"/>
                  </a:lnTo>
                  <a:lnTo>
                    <a:pt x="9344" y="11582"/>
                  </a:lnTo>
                  <a:lnTo>
                    <a:pt x="9368" y="11509"/>
                  </a:lnTo>
                  <a:lnTo>
                    <a:pt x="9393" y="11436"/>
                  </a:lnTo>
                  <a:lnTo>
                    <a:pt x="9368" y="9563"/>
                  </a:lnTo>
                  <a:lnTo>
                    <a:pt x="9295" y="7714"/>
                  </a:lnTo>
                  <a:lnTo>
                    <a:pt x="9222" y="5840"/>
                  </a:lnTo>
                  <a:lnTo>
                    <a:pt x="9198" y="4915"/>
                  </a:lnTo>
                  <a:lnTo>
                    <a:pt x="9198" y="3991"/>
                  </a:lnTo>
                  <a:lnTo>
                    <a:pt x="9198" y="3431"/>
                  </a:lnTo>
                  <a:lnTo>
                    <a:pt x="9174" y="2871"/>
                  </a:lnTo>
                  <a:lnTo>
                    <a:pt x="9125" y="2312"/>
                  </a:lnTo>
                  <a:lnTo>
                    <a:pt x="9076" y="1752"/>
                  </a:lnTo>
                  <a:lnTo>
                    <a:pt x="9052" y="1266"/>
                  </a:lnTo>
                  <a:lnTo>
                    <a:pt x="9052" y="803"/>
                  </a:lnTo>
                  <a:lnTo>
                    <a:pt x="9076" y="609"/>
                  </a:lnTo>
                  <a:lnTo>
                    <a:pt x="9076" y="487"/>
                  </a:lnTo>
                  <a:lnTo>
                    <a:pt x="9076" y="463"/>
                  </a:lnTo>
                  <a:lnTo>
                    <a:pt x="9052" y="414"/>
                  </a:lnTo>
                  <a:lnTo>
                    <a:pt x="9076" y="341"/>
                  </a:lnTo>
                  <a:lnTo>
                    <a:pt x="9076" y="268"/>
                  </a:lnTo>
                  <a:lnTo>
                    <a:pt x="9052" y="195"/>
                  </a:lnTo>
                  <a:lnTo>
                    <a:pt x="9003" y="146"/>
                  </a:lnTo>
                  <a:lnTo>
                    <a:pt x="8955" y="73"/>
                  </a:lnTo>
                  <a:lnTo>
                    <a:pt x="8906" y="25"/>
                  </a:lnTo>
                  <a:lnTo>
                    <a:pt x="8736" y="25"/>
                  </a:lnTo>
                  <a:lnTo>
                    <a:pt x="8298" y="73"/>
                  </a:lnTo>
                  <a:lnTo>
                    <a:pt x="7884" y="73"/>
                  </a:lnTo>
                  <a:lnTo>
                    <a:pt x="7032" y="49"/>
                  </a:lnTo>
                  <a:lnTo>
                    <a:pt x="6521" y="49"/>
                  </a:lnTo>
                  <a:lnTo>
                    <a:pt x="6278" y="73"/>
                  </a:lnTo>
                  <a:lnTo>
                    <a:pt x="6010" y="98"/>
                  </a:lnTo>
                  <a:lnTo>
                    <a:pt x="5962" y="49"/>
                  </a:lnTo>
                  <a:lnTo>
                    <a:pt x="5889" y="25"/>
                  </a:lnTo>
                  <a:close/>
                  <a:moveTo>
                    <a:pt x="16619" y="5791"/>
                  </a:moveTo>
                  <a:lnTo>
                    <a:pt x="16108" y="5816"/>
                  </a:lnTo>
                  <a:lnTo>
                    <a:pt x="15622" y="5864"/>
                  </a:lnTo>
                  <a:lnTo>
                    <a:pt x="15111" y="5889"/>
                  </a:lnTo>
                  <a:lnTo>
                    <a:pt x="14697" y="5889"/>
                  </a:lnTo>
                  <a:lnTo>
                    <a:pt x="14478" y="5937"/>
                  </a:lnTo>
                  <a:lnTo>
                    <a:pt x="14283" y="6010"/>
                  </a:lnTo>
                  <a:lnTo>
                    <a:pt x="14210" y="5937"/>
                  </a:lnTo>
                  <a:lnTo>
                    <a:pt x="14113" y="5913"/>
                  </a:lnTo>
                  <a:lnTo>
                    <a:pt x="14089" y="5913"/>
                  </a:lnTo>
                  <a:lnTo>
                    <a:pt x="14040" y="5937"/>
                  </a:lnTo>
                  <a:lnTo>
                    <a:pt x="14016" y="5986"/>
                  </a:lnTo>
                  <a:lnTo>
                    <a:pt x="13991" y="6035"/>
                  </a:lnTo>
                  <a:lnTo>
                    <a:pt x="13943" y="6351"/>
                  </a:lnTo>
                  <a:lnTo>
                    <a:pt x="13918" y="6667"/>
                  </a:lnTo>
                  <a:lnTo>
                    <a:pt x="13918" y="7008"/>
                  </a:lnTo>
                  <a:lnTo>
                    <a:pt x="13918" y="7324"/>
                  </a:lnTo>
                  <a:lnTo>
                    <a:pt x="13967" y="7981"/>
                  </a:lnTo>
                  <a:lnTo>
                    <a:pt x="14016" y="8614"/>
                  </a:lnTo>
                  <a:lnTo>
                    <a:pt x="14040" y="9344"/>
                  </a:lnTo>
                  <a:lnTo>
                    <a:pt x="14040" y="10050"/>
                  </a:lnTo>
                  <a:lnTo>
                    <a:pt x="14016" y="10755"/>
                  </a:lnTo>
                  <a:lnTo>
                    <a:pt x="13967" y="11120"/>
                  </a:lnTo>
                  <a:lnTo>
                    <a:pt x="13894" y="11461"/>
                  </a:lnTo>
                  <a:lnTo>
                    <a:pt x="13894" y="11558"/>
                  </a:lnTo>
                  <a:lnTo>
                    <a:pt x="13918" y="11631"/>
                  </a:lnTo>
                  <a:lnTo>
                    <a:pt x="13967" y="11704"/>
                  </a:lnTo>
                  <a:lnTo>
                    <a:pt x="14040" y="11728"/>
                  </a:lnTo>
                  <a:lnTo>
                    <a:pt x="14089" y="11753"/>
                  </a:lnTo>
                  <a:lnTo>
                    <a:pt x="14235" y="11753"/>
                  </a:lnTo>
                  <a:lnTo>
                    <a:pt x="14308" y="11704"/>
                  </a:lnTo>
                  <a:lnTo>
                    <a:pt x="14624" y="11728"/>
                  </a:lnTo>
                  <a:lnTo>
                    <a:pt x="15597" y="11728"/>
                  </a:lnTo>
                  <a:lnTo>
                    <a:pt x="16327" y="11704"/>
                  </a:lnTo>
                  <a:lnTo>
                    <a:pt x="16668" y="11655"/>
                  </a:lnTo>
                  <a:lnTo>
                    <a:pt x="17033" y="11607"/>
                  </a:lnTo>
                  <a:lnTo>
                    <a:pt x="17082" y="11655"/>
                  </a:lnTo>
                  <a:lnTo>
                    <a:pt x="17130" y="11680"/>
                  </a:lnTo>
                  <a:lnTo>
                    <a:pt x="17203" y="11704"/>
                  </a:lnTo>
                  <a:lnTo>
                    <a:pt x="17276" y="11704"/>
                  </a:lnTo>
                  <a:lnTo>
                    <a:pt x="17349" y="11680"/>
                  </a:lnTo>
                  <a:lnTo>
                    <a:pt x="17398" y="11631"/>
                  </a:lnTo>
                  <a:lnTo>
                    <a:pt x="17422" y="11582"/>
                  </a:lnTo>
                  <a:lnTo>
                    <a:pt x="17422" y="11509"/>
                  </a:lnTo>
                  <a:lnTo>
                    <a:pt x="17374" y="11144"/>
                  </a:lnTo>
                  <a:lnTo>
                    <a:pt x="17349" y="10779"/>
                  </a:lnTo>
                  <a:lnTo>
                    <a:pt x="17349" y="10050"/>
                  </a:lnTo>
                  <a:lnTo>
                    <a:pt x="17349" y="9344"/>
                  </a:lnTo>
                  <a:lnTo>
                    <a:pt x="17398" y="8614"/>
                  </a:lnTo>
                  <a:lnTo>
                    <a:pt x="17422" y="7884"/>
                  </a:lnTo>
                  <a:lnTo>
                    <a:pt x="17447" y="7154"/>
                  </a:lnTo>
                  <a:lnTo>
                    <a:pt x="17447" y="6911"/>
                  </a:lnTo>
                  <a:lnTo>
                    <a:pt x="17422" y="6643"/>
                  </a:lnTo>
                  <a:lnTo>
                    <a:pt x="17398" y="6375"/>
                  </a:lnTo>
                  <a:lnTo>
                    <a:pt x="17349" y="6254"/>
                  </a:lnTo>
                  <a:lnTo>
                    <a:pt x="17301" y="6156"/>
                  </a:lnTo>
                  <a:lnTo>
                    <a:pt x="17325" y="6083"/>
                  </a:lnTo>
                  <a:lnTo>
                    <a:pt x="17325" y="6035"/>
                  </a:lnTo>
                  <a:lnTo>
                    <a:pt x="17301" y="5937"/>
                  </a:lnTo>
                  <a:lnTo>
                    <a:pt x="17228" y="5840"/>
                  </a:lnTo>
                  <a:lnTo>
                    <a:pt x="17179" y="5816"/>
                  </a:lnTo>
                  <a:lnTo>
                    <a:pt x="17106" y="5791"/>
                  </a:lnTo>
                  <a:close/>
                  <a:moveTo>
                    <a:pt x="195" y="0"/>
                  </a:moveTo>
                  <a:lnTo>
                    <a:pt x="146" y="49"/>
                  </a:lnTo>
                  <a:lnTo>
                    <a:pt x="98" y="73"/>
                  </a:lnTo>
                  <a:lnTo>
                    <a:pt x="49" y="195"/>
                  </a:lnTo>
                  <a:lnTo>
                    <a:pt x="25" y="317"/>
                  </a:lnTo>
                  <a:lnTo>
                    <a:pt x="0" y="438"/>
                  </a:lnTo>
                  <a:lnTo>
                    <a:pt x="0" y="584"/>
                  </a:lnTo>
                  <a:lnTo>
                    <a:pt x="49" y="876"/>
                  </a:lnTo>
                  <a:lnTo>
                    <a:pt x="73" y="1120"/>
                  </a:lnTo>
                  <a:lnTo>
                    <a:pt x="49" y="1947"/>
                  </a:lnTo>
                  <a:lnTo>
                    <a:pt x="49" y="2774"/>
                  </a:lnTo>
                  <a:lnTo>
                    <a:pt x="49" y="3601"/>
                  </a:lnTo>
                  <a:lnTo>
                    <a:pt x="49" y="4429"/>
                  </a:lnTo>
                  <a:lnTo>
                    <a:pt x="0" y="6108"/>
                  </a:lnTo>
                  <a:lnTo>
                    <a:pt x="0" y="6984"/>
                  </a:lnTo>
                  <a:lnTo>
                    <a:pt x="25" y="7860"/>
                  </a:lnTo>
                  <a:lnTo>
                    <a:pt x="73" y="9587"/>
                  </a:lnTo>
                  <a:lnTo>
                    <a:pt x="146" y="11315"/>
                  </a:lnTo>
                  <a:lnTo>
                    <a:pt x="171" y="12191"/>
                  </a:lnTo>
                  <a:lnTo>
                    <a:pt x="195" y="13067"/>
                  </a:lnTo>
                  <a:lnTo>
                    <a:pt x="219" y="13188"/>
                  </a:lnTo>
                  <a:lnTo>
                    <a:pt x="292" y="13261"/>
                  </a:lnTo>
                  <a:lnTo>
                    <a:pt x="341" y="13310"/>
                  </a:lnTo>
                  <a:lnTo>
                    <a:pt x="390" y="13310"/>
                  </a:lnTo>
                  <a:lnTo>
                    <a:pt x="901" y="13383"/>
                  </a:lnTo>
                  <a:lnTo>
                    <a:pt x="1923" y="13383"/>
                  </a:lnTo>
                  <a:lnTo>
                    <a:pt x="2409" y="13334"/>
                  </a:lnTo>
                  <a:lnTo>
                    <a:pt x="3431" y="13261"/>
                  </a:lnTo>
                  <a:lnTo>
                    <a:pt x="3942" y="13213"/>
                  </a:lnTo>
                  <a:lnTo>
                    <a:pt x="4453" y="13188"/>
                  </a:lnTo>
                  <a:lnTo>
                    <a:pt x="10050" y="13188"/>
                  </a:lnTo>
                  <a:lnTo>
                    <a:pt x="11169" y="13164"/>
                  </a:lnTo>
                  <a:lnTo>
                    <a:pt x="13432" y="13091"/>
                  </a:lnTo>
                  <a:lnTo>
                    <a:pt x="14575" y="13067"/>
                  </a:lnTo>
                  <a:lnTo>
                    <a:pt x="16765" y="13067"/>
                  </a:lnTo>
                  <a:lnTo>
                    <a:pt x="17301" y="13091"/>
                  </a:lnTo>
                  <a:lnTo>
                    <a:pt x="17544" y="13140"/>
                  </a:lnTo>
                  <a:lnTo>
                    <a:pt x="17812" y="13164"/>
                  </a:lnTo>
                  <a:lnTo>
                    <a:pt x="17933" y="13164"/>
                  </a:lnTo>
                  <a:lnTo>
                    <a:pt x="18031" y="13115"/>
                  </a:lnTo>
                  <a:lnTo>
                    <a:pt x="18104" y="13042"/>
                  </a:lnTo>
                  <a:lnTo>
                    <a:pt x="18152" y="12945"/>
                  </a:lnTo>
                  <a:lnTo>
                    <a:pt x="18177" y="12848"/>
                  </a:lnTo>
                  <a:lnTo>
                    <a:pt x="18152" y="12750"/>
                  </a:lnTo>
                  <a:lnTo>
                    <a:pt x="18079" y="12677"/>
                  </a:lnTo>
                  <a:lnTo>
                    <a:pt x="17958" y="12629"/>
                  </a:lnTo>
                  <a:lnTo>
                    <a:pt x="17495" y="12556"/>
                  </a:lnTo>
                  <a:lnTo>
                    <a:pt x="17033" y="12531"/>
                  </a:lnTo>
                  <a:lnTo>
                    <a:pt x="16084" y="12507"/>
                  </a:lnTo>
                  <a:lnTo>
                    <a:pt x="14940" y="12483"/>
                  </a:lnTo>
                  <a:lnTo>
                    <a:pt x="13821" y="12507"/>
                  </a:lnTo>
                  <a:lnTo>
                    <a:pt x="11558" y="12580"/>
                  </a:lnTo>
                  <a:lnTo>
                    <a:pt x="10415" y="12604"/>
                  </a:lnTo>
                  <a:lnTo>
                    <a:pt x="9271" y="12629"/>
                  </a:lnTo>
                  <a:lnTo>
                    <a:pt x="7057" y="12604"/>
                  </a:lnTo>
                  <a:lnTo>
                    <a:pt x="5937" y="12604"/>
                  </a:lnTo>
                  <a:lnTo>
                    <a:pt x="4818" y="12629"/>
                  </a:lnTo>
                  <a:lnTo>
                    <a:pt x="3796" y="12677"/>
                  </a:lnTo>
                  <a:lnTo>
                    <a:pt x="2774" y="12726"/>
                  </a:lnTo>
                  <a:lnTo>
                    <a:pt x="1752" y="12799"/>
                  </a:lnTo>
                  <a:lnTo>
                    <a:pt x="730" y="12848"/>
                  </a:lnTo>
                  <a:lnTo>
                    <a:pt x="682" y="11169"/>
                  </a:lnTo>
                  <a:lnTo>
                    <a:pt x="609" y="9490"/>
                  </a:lnTo>
                  <a:lnTo>
                    <a:pt x="560" y="7787"/>
                  </a:lnTo>
                  <a:lnTo>
                    <a:pt x="536" y="6959"/>
                  </a:lnTo>
                  <a:lnTo>
                    <a:pt x="560" y="6108"/>
                  </a:lnTo>
                  <a:lnTo>
                    <a:pt x="584" y="4356"/>
                  </a:lnTo>
                  <a:lnTo>
                    <a:pt x="560" y="2579"/>
                  </a:lnTo>
                  <a:lnTo>
                    <a:pt x="584" y="1752"/>
                  </a:lnTo>
                  <a:lnTo>
                    <a:pt x="584" y="1363"/>
                  </a:lnTo>
                  <a:lnTo>
                    <a:pt x="584" y="949"/>
                  </a:lnTo>
                  <a:lnTo>
                    <a:pt x="560" y="706"/>
                  </a:lnTo>
                  <a:lnTo>
                    <a:pt x="536" y="438"/>
                  </a:lnTo>
                  <a:lnTo>
                    <a:pt x="511" y="317"/>
                  </a:lnTo>
                  <a:lnTo>
                    <a:pt x="463" y="219"/>
                  </a:lnTo>
                  <a:lnTo>
                    <a:pt x="390" y="98"/>
                  </a:lnTo>
                  <a:lnTo>
                    <a:pt x="317" y="2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290">
              <a:extLst>
                <a:ext uri="{FF2B5EF4-FFF2-40B4-BE49-F238E27FC236}">
                  <a16:creationId xmlns:a16="http://schemas.microsoft.com/office/drawing/2014/main" id="{5B034B92-959E-E5C2-225C-5F71B177CDFD}"/>
                </a:ext>
              </a:extLst>
            </p:cNvPr>
            <p:cNvSpPr/>
            <p:nvPr/>
          </p:nvSpPr>
          <p:spPr>
            <a:xfrm>
              <a:off x="3528224" y="3985612"/>
              <a:ext cx="731122" cy="519903"/>
            </a:xfrm>
            <a:custGeom>
              <a:avLst/>
              <a:gdLst/>
              <a:ahLst/>
              <a:cxnLst/>
              <a:rect l="0" t="0" r="0" b="0"/>
              <a:pathLst>
                <a:path w="17714" h="15647" extrusionOk="0">
                  <a:moveTo>
                    <a:pt x="9806" y="2118"/>
                  </a:moveTo>
                  <a:lnTo>
                    <a:pt x="9782" y="2166"/>
                  </a:lnTo>
                  <a:lnTo>
                    <a:pt x="9757" y="2239"/>
                  </a:lnTo>
                  <a:lnTo>
                    <a:pt x="9757" y="2312"/>
                  </a:lnTo>
                  <a:lnTo>
                    <a:pt x="9782" y="2483"/>
                  </a:lnTo>
                  <a:lnTo>
                    <a:pt x="9855" y="2677"/>
                  </a:lnTo>
                  <a:lnTo>
                    <a:pt x="9903" y="2872"/>
                  </a:lnTo>
                  <a:lnTo>
                    <a:pt x="9952" y="2945"/>
                  </a:lnTo>
                  <a:lnTo>
                    <a:pt x="10001" y="2969"/>
                  </a:lnTo>
                  <a:lnTo>
                    <a:pt x="10049" y="2994"/>
                  </a:lnTo>
                  <a:lnTo>
                    <a:pt x="10122" y="3018"/>
                  </a:lnTo>
                  <a:lnTo>
                    <a:pt x="10195" y="2994"/>
                  </a:lnTo>
                  <a:lnTo>
                    <a:pt x="10244" y="2945"/>
                  </a:lnTo>
                  <a:lnTo>
                    <a:pt x="10293" y="2896"/>
                  </a:lnTo>
                  <a:lnTo>
                    <a:pt x="10293" y="2823"/>
                  </a:lnTo>
                  <a:lnTo>
                    <a:pt x="10293" y="2702"/>
                  </a:lnTo>
                  <a:lnTo>
                    <a:pt x="10244" y="2580"/>
                  </a:lnTo>
                  <a:lnTo>
                    <a:pt x="10171" y="2361"/>
                  </a:lnTo>
                  <a:lnTo>
                    <a:pt x="10122" y="2264"/>
                  </a:lnTo>
                  <a:lnTo>
                    <a:pt x="10049" y="2191"/>
                  </a:lnTo>
                  <a:lnTo>
                    <a:pt x="9952" y="2118"/>
                  </a:lnTo>
                  <a:close/>
                  <a:moveTo>
                    <a:pt x="13821" y="2312"/>
                  </a:moveTo>
                  <a:lnTo>
                    <a:pt x="13748" y="2385"/>
                  </a:lnTo>
                  <a:lnTo>
                    <a:pt x="13602" y="2531"/>
                  </a:lnTo>
                  <a:lnTo>
                    <a:pt x="13456" y="2677"/>
                  </a:lnTo>
                  <a:lnTo>
                    <a:pt x="13407" y="2775"/>
                  </a:lnTo>
                  <a:lnTo>
                    <a:pt x="13383" y="2872"/>
                  </a:lnTo>
                  <a:lnTo>
                    <a:pt x="13407" y="2921"/>
                  </a:lnTo>
                  <a:lnTo>
                    <a:pt x="13431" y="2945"/>
                  </a:lnTo>
                  <a:lnTo>
                    <a:pt x="13456" y="2994"/>
                  </a:lnTo>
                  <a:lnTo>
                    <a:pt x="13504" y="3018"/>
                  </a:lnTo>
                  <a:lnTo>
                    <a:pt x="13602" y="3018"/>
                  </a:lnTo>
                  <a:lnTo>
                    <a:pt x="13699" y="2969"/>
                  </a:lnTo>
                  <a:lnTo>
                    <a:pt x="13796" y="2921"/>
                  </a:lnTo>
                  <a:lnTo>
                    <a:pt x="13894" y="2848"/>
                  </a:lnTo>
                  <a:lnTo>
                    <a:pt x="14040" y="2702"/>
                  </a:lnTo>
                  <a:lnTo>
                    <a:pt x="14113" y="2604"/>
                  </a:lnTo>
                  <a:lnTo>
                    <a:pt x="14137" y="2507"/>
                  </a:lnTo>
                  <a:lnTo>
                    <a:pt x="14113" y="2434"/>
                  </a:lnTo>
                  <a:lnTo>
                    <a:pt x="14064" y="2361"/>
                  </a:lnTo>
                  <a:lnTo>
                    <a:pt x="13991" y="2312"/>
                  </a:lnTo>
                  <a:close/>
                  <a:moveTo>
                    <a:pt x="15232" y="4600"/>
                  </a:moveTo>
                  <a:lnTo>
                    <a:pt x="15037" y="4648"/>
                  </a:lnTo>
                  <a:lnTo>
                    <a:pt x="14867" y="4697"/>
                  </a:lnTo>
                  <a:lnTo>
                    <a:pt x="14672" y="4770"/>
                  </a:lnTo>
                  <a:lnTo>
                    <a:pt x="14575" y="4794"/>
                  </a:lnTo>
                  <a:lnTo>
                    <a:pt x="14478" y="4843"/>
                  </a:lnTo>
                  <a:lnTo>
                    <a:pt x="14429" y="4916"/>
                  </a:lnTo>
                  <a:lnTo>
                    <a:pt x="14429" y="4965"/>
                  </a:lnTo>
                  <a:lnTo>
                    <a:pt x="14453" y="5038"/>
                  </a:lnTo>
                  <a:lnTo>
                    <a:pt x="14502" y="5086"/>
                  </a:lnTo>
                  <a:lnTo>
                    <a:pt x="14721" y="5135"/>
                  </a:lnTo>
                  <a:lnTo>
                    <a:pt x="14964" y="5135"/>
                  </a:lnTo>
                  <a:lnTo>
                    <a:pt x="15086" y="5111"/>
                  </a:lnTo>
                  <a:lnTo>
                    <a:pt x="15183" y="5086"/>
                  </a:lnTo>
                  <a:lnTo>
                    <a:pt x="15281" y="5038"/>
                  </a:lnTo>
                  <a:lnTo>
                    <a:pt x="15378" y="4965"/>
                  </a:lnTo>
                  <a:lnTo>
                    <a:pt x="15402" y="4916"/>
                  </a:lnTo>
                  <a:lnTo>
                    <a:pt x="15427" y="4867"/>
                  </a:lnTo>
                  <a:lnTo>
                    <a:pt x="15427" y="4794"/>
                  </a:lnTo>
                  <a:lnTo>
                    <a:pt x="15427" y="4746"/>
                  </a:lnTo>
                  <a:lnTo>
                    <a:pt x="15402" y="4673"/>
                  </a:lnTo>
                  <a:lnTo>
                    <a:pt x="15354" y="4648"/>
                  </a:lnTo>
                  <a:lnTo>
                    <a:pt x="15305" y="4624"/>
                  </a:lnTo>
                  <a:lnTo>
                    <a:pt x="15232" y="4600"/>
                  </a:lnTo>
                  <a:close/>
                  <a:moveTo>
                    <a:pt x="9052" y="4721"/>
                  </a:moveTo>
                  <a:lnTo>
                    <a:pt x="8954" y="4746"/>
                  </a:lnTo>
                  <a:lnTo>
                    <a:pt x="8711" y="4794"/>
                  </a:lnTo>
                  <a:lnTo>
                    <a:pt x="8516" y="4819"/>
                  </a:lnTo>
                  <a:lnTo>
                    <a:pt x="8419" y="4867"/>
                  </a:lnTo>
                  <a:lnTo>
                    <a:pt x="8346" y="4916"/>
                  </a:lnTo>
                  <a:lnTo>
                    <a:pt x="8273" y="4989"/>
                  </a:lnTo>
                  <a:lnTo>
                    <a:pt x="8249" y="5062"/>
                  </a:lnTo>
                  <a:lnTo>
                    <a:pt x="8273" y="5159"/>
                  </a:lnTo>
                  <a:lnTo>
                    <a:pt x="8297" y="5184"/>
                  </a:lnTo>
                  <a:lnTo>
                    <a:pt x="8346" y="5208"/>
                  </a:lnTo>
                  <a:lnTo>
                    <a:pt x="8443" y="5257"/>
                  </a:lnTo>
                  <a:lnTo>
                    <a:pt x="8930" y="5257"/>
                  </a:lnTo>
                  <a:lnTo>
                    <a:pt x="9076" y="5232"/>
                  </a:lnTo>
                  <a:lnTo>
                    <a:pt x="9198" y="5184"/>
                  </a:lnTo>
                  <a:lnTo>
                    <a:pt x="9319" y="5086"/>
                  </a:lnTo>
                  <a:lnTo>
                    <a:pt x="9344" y="5038"/>
                  </a:lnTo>
                  <a:lnTo>
                    <a:pt x="9344" y="4989"/>
                  </a:lnTo>
                  <a:lnTo>
                    <a:pt x="9319" y="4892"/>
                  </a:lnTo>
                  <a:lnTo>
                    <a:pt x="9246" y="4794"/>
                  </a:lnTo>
                  <a:lnTo>
                    <a:pt x="9173" y="4746"/>
                  </a:lnTo>
                  <a:lnTo>
                    <a:pt x="9052" y="4721"/>
                  </a:lnTo>
                  <a:close/>
                  <a:moveTo>
                    <a:pt x="11801" y="3505"/>
                  </a:moveTo>
                  <a:lnTo>
                    <a:pt x="12020" y="3529"/>
                  </a:lnTo>
                  <a:lnTo>
                    <a:pt x="12263" y="3578"/>
                  </a:lnTo>
                  <a:lnTo>
                    <a:pt x="12482" y="3651"/>
                  </a:lnTo>
                  <a:lnTo>
                    <a:pt x="12701" y="3772"/>
                  </a:lnTo>
                  <a:lnTo>
                    <a:pt x="12872" y="3918"/>
                  </a:lnTo>
                  <a:lnTo>
                    <a:pt x="13042" y="4089"/>
                  </a:lnTo>
                  <a:lnTo>
                    <a:pt x="13212" y="4283"/>
                  </a:lnTo>
                  <a:lnTo>
                    <a:pt x="13334" y="4478"/>
                  </a:lnTo>
                  <a:lnTo>
                    <a:pt x="13431" y="4697"/>
                  </a:lnTo>
                  <a:lnTo>
                    <a:pt x="13480" y="4867"/>
                  </a:lnTo>
                  <a:lnTo>
                    <a:pt x="13504" y="5038"/>
                  </a:lnTo>
                  <a:lnTo>
                    <a:pt x="13504" y="5208"/>
                  </a:lnTo>
                  <a:lnTo>
                    <a:pt x="13480" y="5378"/>
                  </a:lnTo>
                  <a:lnTo>
                    <a:pt x="13456" y="5549"/>
                  </a:lnTo>
                  <a:lnTo>
                    <a:pt x="13407" y="5719"/>
                  </a:lnTo>
                  <a:lnTo>
                    <a:pt x="13334" y="5889"/>
                  </a:lnTo>
                  <a:lnTo>
                    <a:pt x="13237" y="6035"/>
                  </a:lnTo>
                  <a:lnTo>
                    <a:pt x="13139" y="6181"/>
                  </a:lnTo>
                  <a:lnTo>
                    <a:pt x="13042" y="6303"/>
                  </a:lnTo>
                  <a:lnTo>
                    <a:pt x="12920" y="6425"/>
                  </a:lnTo>
                  <a:lnTo>
                    <a:pt x="12774" y="6546"/>
                  </a:lnTo>
                  <a:lnTo>
                    <a:pt x="12628" y="6644"/>
                  </a:lnTo>
                  <a:lnTo>
                    <a:pt x="12482" y="6741"/>
                  </a:lnTo>
                  <a:lnTo>
                    <a:pt x="12336" y="6814"/>
                  </a:lnTo>
                  <a:lnTo>
                    <a:pt x="12166" y="6863"/>
                  </a:lnTo>
                  <a:lnTo>
                    <a:pt x="11996" y="6911"/>
                  </a:lnTo>
                  <a:lnTo>
                    <a:pt x="11801" y="6936"/>
                  </a:lnTo>
                  <a:lnTo>
                    <a:pt x="11631" y="6936"/>
                  </a:lnTo>
                  <a:lnTo>
                    <a:pt x="11485" y="6911"/>
                  </a:lnTo>
                  <a:lnTo>
                    <a:pt x="11315" y="6863"/>
                  </a:lnTo>
                  <a:lnTo>
                    <a:pt x="11169" y="6814"/>
                  </a:lnTo>
                  <a:lnTo>
                    <a:pt x="11023" y="6741"/>
                  </a:lnTo>
                  <a:lnTo>
                    <a:pt x="10901" y="6644"/>
                  </a:lnTo>
                  <a:lnTo>
                    <a:pt x="10779" y="6546"/>
                  </a:lnTo>
                  <a:lnTo>
                    <a:pt x="10658" y="6425"/>
                  </a:lnTo>
                  <a:lnTo>
                    <a:pt x="10560" y="6303"/>
                  </a:lnTo>
                  <a:lnTo>
                    <a:pt x="10463" y="6157"/>
                  </a:lnTo>
                  <a:lnTo>
                    <a:pt x="10317" y="5865"/>
                  </a:lnTo>
                  <a:lnTo>
                    <a:pt x="10195" y="5524"/>
                  </a:lnTo>
                  <a:lnTo>
                    <a:pt x="10147" y="5208"/>
                  </a:lnTo>
                  <a:lnTo>
                    <a:pt x="10147" y="4892"/>
                  </a:lnTo>
                  <a:lnTo>
                    <a:pt x="10195" y="4575"/>
                  </a:lnTo>
                  <a:lnTo>
                    <a:pt x="10244" y="4405"/>
                  </a:lnTo>
                  <a:lnTo>
                    <a:pt x="10317" y="4259"/>
                  </a:lnTo>
                  <a:lnTo>
                    <a:pt x="10414" y="4089"/>
                  </a:lnTo>
                  <a:lnTo>
                    <a:pt x="10560" y="3943"/>
                  </a:lnTo>
                  <a:lnTo>
                    <a:pt x="10901" y="3772"/>
                  </a:lnTo>
                  <a:lnTo>
                    <a:pt x="11242" y="3602"/>
                  </a:lnTo>
                  <a:lnTo>
                    <a:pt x="11436" y="3553"/>
                  </a:lnTo>
                  <a:lnTo>
                    <a:pt x="11607" y="3529"/>
                  </a:lnTo>
                  <a:lnTo>
                    <a:pt x="11801" y="3505"/>
                  </a:lnTo>
                  <a:close/>
                  <a:moveTo>
                    <a:pt x="11753" y="2969"/>
                  </a:moveTo>
                  <a:lnTo>
                    <a:pt x="11461" y="2994"/>
                  </a:lnTo>
                  <a:lnTo>
                    <a:pt x="11169" y="3042"/>
                  </a:lnTo>
                  <a:lnTo>
                    <a:pt x="10901" y="3115"/>
                  </a:lnTo>
                  <a:lnTo>
                    <a:pt x="10633" y="3237"/>
                  </a:lnTo>
                  <a:lnTo>
                    <a:pt x="10390" y="3407"/>
                  </a:lnTo>
                  <a:lnTo>
                    <a:pt x="10195" y="3578"/>
                  </a:lnTo>
                  <a:lnTo>
                    <a:pt x="10074" y="3724"/>
                  </a:lnTo>
                  <a:lnTo>
                    <a:pt x="9952" y="3845"/>
                  </a:lnTo>
                  <a:lnTo>
                    <a:pt x="9830" y="4040"/>
                  </a:lnTo>
                  <a:lnTo>
                    <a:pt x="9757" y="4235"/>
                  </a:lnTo>
                  <a:lnTo>
                    <a:pt x="9684" y="4429"/>
                  </a:lnTo>
                  <a:lnTo>
                    <a:pt x="9636" y="4648"/>
                  </a:lnTo>
                  <a:lnTo>
                    <a:pt x="9611" y="4843"/>
                  </a:lnTo>
                  <a:lnTo>
                    <a:pt x="9611" y="5062"/>
                  </a:lnTo>
                  <a:lnTo>
                    <a:pt x="9611" y="5281"/>
                  </a:lnTo>
                  <a:lnTo>
                    <a:pt x="9636" y="5476"/>
                  </a:lnTo>
                  <a:lnTo>
                    <a:pt x="9684" y="5719"/>
                  </a:lnTo>
                  <a:lnTo>
                    <a:pt x="9757" y="5962"/>
                  </a:lnTo>
                  <a:lnTo>
                    <a:pt x="9830" y="6181"/>
                  </a:lnTo>
                  <a:lnTo>
                    <a:pt x="9952" y="6376"/>
                  </a:lnTo>
                  <a:lnTo>
                    <a:pt x="10074" y="6571"/>
                  </a:lnTo>
                  <a:lnTo>
                    <a:pt x="10220" y="6765"/>
                  </a:lnTo>
                  <a:lnTo>
                    <a:pt x="10366" y="6911"/>
                  </a:lnTo>
                  <a:lnTo>
                    <a:pt x="10536" y="7057"/>
                  </a:lnTo>
                  <a:lnTo>
                    <a:pt x="10731" y="7203"/>
                  </a:lnTo>
                  <a:lnTo>
                    <a:pt x="10925" y="7301"/>
                  </a:lnTo>
                  <a:lnTo>
                    <a:pt x="11120" y="7374"/>
                  </a:lnTo>
                  <a:lnTo>
                    <a:pt x="11363" y="7447"/>
                  </a:lnTo>
                  <a:lnTo>
                    <a:pt x="11582" y="7471"/>
                  </a:lnTo>
                  <a:lnTo>
                    <a:pt x="11826" y="7471"/>
                  </a:lnTo>
                  <a:lnTo>
                    <a:pt x="12069" y="7447"/>
                  </a:lnTo>
                  <a:lnTo>
                    <a:pt x="12312" y="7398"/>
                  </a:lnTo>
                  <a:lnTo>
                    <a:pt x="12531" y="7349"/>
                  </a:lnTo>
                  <a:lnTo>
                    <a:pt x="12750" y="7252"/>
                  </a:lnTo>
                  <a:lnTo>
                    <a:pt x="12945" y="7130"/>
                  </a:lnTo>
                  <a:lnTo>
                    <a:pt x="13139" y="6984"/>
                  </a:lnTo>
                  <a:lnTo>
                    <a:pt x="13310" y="6838"/>
                  </a:lnTo>
                  <a:lnTo>
                    <a:pt x="13480" y="6644"/>
                  </a:lnTo>
                  <a:lnTo>
                    <a:pt x="13602" y="6473"/>
                  </a:lnTo>
                  <a:lnTo>
                    <a:pt x="13723" y="6254"/>
                  </a:lnTo>
                  <a:lnTo>
                    <a:pt x="13821" y="6060"/>
                  </a:lnTo>
                  <a:lnTo>
                    <a:pt x="13894" y="5841"/>
                  </a:lnTo>
                  <a:lnTo>
                    <a:pt x="13967" y="5597"/>
                  </a:lnTo>
                  <a:lnTo>
                    <a:pt x="13991" y="5378"/>
                  </a:lnTo>
                  <a:lnTo>
                    <a:pt x="14015" y="5135"/>
                  </a:lnTo>
                  <a:lnTo>
                    <a:pt x="13991" y="4916"/>
                  </a:lnTo>
                  <a:lnTo>
                    <a:pt x="13942" y="4673"/>
                  </a:lnTo>
                  <a:lnTo>
                    <a:pt x="13894" y="4454"/>
                  </a:lnTo>
                  <a:lnTo>
                    <a:pt x="13772" y="4210"/>
                  </a:lnTo>
                  <a:lnTo>
                    <a:pt x="13626" y="3967"/>
                  </a:lnTo>
                  <a:lnTo>
                    <a:pt x="13456" y="3748"/>
                  </a:lnTo>
                  <a:lnTo>
                    <a:pt x="13261" y="3553"/>
                  </a:lnTo>
                  <a:lnTo>
                    <a:pt x="13042" y="3383"/>
                  </a:lnTo>
                  <a:lnTo>
                    <a:pt x="12799" y="3237"/>
                  </a:lnTo>
                  <a:lnTo>
                    <a:pt x="12555" y="3115"/>
                  </a:lnTo>
                  <a:lnTo>
                    <a:pt x="12288" y="3042"/>
                  </a:lnTo>
                  <a:lnTo>
                    <a:pt x="12045" y="2994"/>
                  </a:lnTo>
                  <a:lnTo>
                    <a:pt x="11753" y="2969"/>
                  </a:lnTo>
                  <a:close/>
                  <a:moveTo>
                    <a:pt x="9903" y="7057"/>
                  </a:moveTo>
                  <a:lnTo>
                    <a:pt x="9806" y="7082"/>
                  </a:lnTo>
                  <a:lnTo>
                    <a:pt x="9733" y="7130"/>
                  </a:lnTo>
                  <a:lnTo>
                    <a:pt x="9587" y="7276"/>
                  </a:lnTo>
                  <a:lnTo>
                    <a:pt x="9465" y="7471"/>
                  </a:lnTo>
                  <a:lnTo>
                    <a:pt x="9392" y="7641"/>
                  </a:lnTo>
                  <a:lnTo>
                    <a:pt x="9368" y="7739"/>
                  </a:lnTo>
                  <a:lnTo>
                    <a:pt x="9392" y="7836"/>
                  </a:lnTo>
                  <a:lnTo>
                    <a:pt x="9441" y="7909"/>
                  </a:lnTo>
                  <a:lnTo>
                    <a:pt x="9514" y="7958"/>
                  </a:lnTo>
                  <a:lnTo>
                    <a:pt x="9587" y="7982"/>
                  </a:lnTo>
                  <a:lnTo>
                    <a:pt x="9684" y="7958"/>
                  </a:lnTo>
                  <a:lnTo>
                    <a:pt x="9757" y="7909"/>
                  </a:lnTo>
                  <a:lnTo>
                    <a:pt x="9806" y="7812"/>
                  </a:lnTo>
                  <a:lnTo>
                    <a:pt x="9879" y="7690"/>
                  </a:lnTo>
                  <a:lnTo>
                    <a:pt x="9952" y="7568"/>
                  </a:lnTo>
                  <a:lnTo>
                    <a:pt x="10098" y="7301"/>
                  </a:lnTo>
                  <a:lnTo>
                    <a:pt x="10098" y="7252"/>
                  </a:lnTo>
                  <a:lnTo>
                    <a:pt x="10098" y="7203"/>
                  </a:lnTo>
                  <a:lnTo>
                    <a:pt x="10074" y="7106"/>
                  </a:lnTo>
                  <a:lnTo>
                    <a:pt x="10001" y="7057"/>
                  </a:lnTo>
                  <a:close/>
                  <a:moveTo>
                    <a:pt x="13504" y="7276"/>
                  </a:moveTo>
                  <a:lnTo>
                    <a:pt x="13456" y="7301"/>
                  </a:lnTo>
                  <a:lnTo>
                    <a:pt x="13407" y="7349"/>
                  </a:lnTo>
                  <a:lnTo>
                    <a:pt x="13383" y="7422"/>
                  </a:lnTo>
                  <a:lnTo>
                    <a:pt x="13383" y="7544"/>
                  </a:lnTo>
                  <a:lnTo>
                    <a:pt x="13407" y="7666"/>
                  </a:lnTo>
                  <a:lnTo>
                    <a:pt x="13456" y="7787"/>
                  </a:lnTo>
                  <a:lnTo>
                    <a:pt x="13504" y="7909"/>
                  </a:lnTo>
                  <a:lnTo>
                    <a:pt x="13602" y="8006"/>
                  </a:lnTo>
                  <a:lnTo>
                    <a:pt x="13723" y="8104"/>
                  </a:lnTo>
                  <a:lnTo>
                    <a:pt x="13821" y="8177"/>
                  </a:lnTo>
                  <a:lnTo>
                    <a:pt x="13918" y="8201"/>
                  </a:lnTo>
                  <a:lnTo>
                    <a:pt x="14015" y="8201"/>
                  </a:lnTo>
                  <a:lnTo>
                    <a:pt x="14088" y="8152"/>
                  </a:lnTo>
                  <a:lnTo>
                    <a:pt x="14137" y="8079"/>
                  </a:lnTo>
                  <a:lnTo>
                    <a:pt x="14161" y="8006"/>
                  </a:lnTo>
                  <a:lnTo>
                    <a:pt x="14161" y="7909"/>
                  </a:lnTo>
                  <a:lnTo>
                    <a:pt x="14137" y="7836"/>
                  </a:lnTo>
                  <a:lnTo>
                    <a:pt x="14064" y="7763"/>
                  </a:lnTo>
                  <a:lnTo>
                    <a:pt x="13918" y="7666"/>
                  </a:lnTo>
                  <a:lnTo>
                    <a:pt x="13821" y="7520"/>
                  </a:lnTo>
                  <a:lnTo>
                    <a:pt x="13699" y="7374"/>
                  </a:lnTo>
                  <a:lnTo>
                    <a:pt x="13650" y="7325"/>
                  </a:lnTo>
                  <a:lnTo>
                    <a:pt x="13553" y="7276"/>
                  </a:lnTo>
                  <a:close/>
                  <a:moveTo>
                    <a:pt x="2312" y="11242"/>
                  </a:moveTo>
                  <a:lnTo>
                    <a:pt x="2287" y="11267"/>
                  </a:lnTo>
                  <a:lnTo>
                    <a:pt x="2263" y="11291"/>
                  </a:lnTo>
                  <a:lnTo>
                    <a:pt x="2287" y="11437"/>
                  </a:lnTo>
                  <a:lnTo>
                    <a:pt x="2312" y="11559"/>
                  </a:lnTo>
                  <a:lnTo>
                    <a:pt x="2360" y="11705"/>
                  </a:lnTo>
                  <a:lnTo>
                    <a:pt x="2409" y="11826"/>
                  </a:lnTo>
                  <a:lnTo>
                    <a:pt x="2555" y="12070"/>
                  </a:lnTo>
                  <a:lnTo>
                    <a:pt x="2701" y="12313"/>
                  </a:lnTo>
                  <a:lnTo>
                    <a:pt x="2871" y="12556"/>
                  </a:lnTo>
                  <a:lnTo>
                    <a:pt x="3042" y="12800"/>
                  </a:lnTo>
                  <a:lnTo>
                    <a:pt x="3236" y="13019"/>
                  </a:lnTo>
                  <a:lnTo>
                    <a:pt x="3455" y="13238"/>
                  </a:lnTo>
                  <a:lnTo>
                    <a:pt x="3528" y="13262"/>
                  </a:lnTo>
                  <a:lnTo>
                    <a:pt x="3650" y="13262"/>
                  </a:lnTo>
                  <a:lnTo>
                    <a:pt x="3699" y="13213"/>
                  </a:lnTo>
                  <a:lnTo>
                    <a:pt x="3747" y="13165"/>
                  </a:lnTo>
                  <a:lnTo>
                    <a:pt x="3772" y="13092"/>
                  </a:lnTo>
                  <a:lnTo>
                    <a:pt x="3747" y="13043"/>
                  </a:lnTo>
                  <a:lnTo>
                    <a:pt x="3699" y="12970"/>
                  </a:lnTo>
                  <a:lnTo>
                    <a:pt x="3504" y="12751"/>
                  </a:lnTo>
                  <a:lnTo>
                    <a:pt x="3309" y="12532"/>
                  </a:lnTo>
                  <a:lnTo>
                    <a:pt x="2944" y="12045"/>
                  </a:lnTo>
                  <a:lnTo>
                    <a:pt x="2652" y="11632"/>
                  </a:lnTo>
                  <a:lnTo>
                    <a:pt x="2506" y="11437"/>
                  </a:lnTo>
                  <a:lnTo>
                    <a:pt x="2336" y="11267"/>
                  </a:lnTo>
                  <a:lnTo>
                    <a:pt x="2312" y="11242"/>
                  </a:lnTo>
                  <a:close/>
                  <a:moveTo>
                    <a:pt x="2336" y="12678"/>
                  </a:moveTo>
                  <a:lnTo>
                    <a:pt x="2287" y="12702"/>
                  </a:lnTo>
                  <a:lnTo>
                    <a:pt x="2263" y="12751"/>
                  </a:lnTo>
                  <a:lnTo>
                    <a:pt x="2239" y="12800"/>
                  </a:lnTo>
                  <a:lnTo>
                    <a:pt x="2287" y="12897"/>
                  </a:lnTo>
                  <a:lnTo>
                    <a:pt x="2360" y="13019"/>
                  </a:lnTo>
                  <a:lnTo>
                    <a:pt x="2531" y="13213"/>
                  </a:lnTo>
                  <a:lnTo>
                    <a:pt x="2604" y="13286"/>
                  </a:lnTo>
                  <a:lnTo>
                    <a:pt x="2725" y="13384"/>
                  </a:lnTo>
                  <a:lnTo>
                    <a:pt x="2823" y="13432"/>
                  </a:lnTo>
                  <a:lnTo>
                    <a:pt x="2896" y="13457"/>
                  </a:lnTo>
                  <a:lnTo>
                    <a:pt x="2944" y="13457"/>
                  </a:lnTo>
                  <a:lnTo>
                    <a:pt x="3017" y="13408"/>
                  </a:lnTo>
                  <a:lnTo>
                    <a:pt x="3042" y="13359"/>
                  </a:lnTo>
                  <a:lnTo>
                    <a:pt x="3066" y="13286"/>
                  </a:lnTo>
                  <a:lnTo>
                    <a:pt x="3042" y="13238"/>
                  </a:lnTo>
                  <a:lnTo>
                    <a:pt x="2969" y="13165"/>
                  </a:lnTo>
                  <a:lnTo>
                    <a:pt x="2896" y="13116"/>
                  </a:lnTo>
                  <a:lnTo>
                    <a:pt x="2750" y="12994"/>
                  </a:lnTo>
                  <a:lnTo>
                    <a:pt x="2579" y="12824"/>
                  </a:lnTo>
                  <a:lnTo>
                    <a:pt x="2482" y="12727"/>
                  </a:lnTo>
                  <a:lnTo>
                    <a:pt x="2385" y="12678"/>
                  </a:lnTo>
                  <a:close/>
                  <a:moveTo>
                    <a:pt x="5645" y="6084"/>
                  </a:moveTo>
                  <a:lnTo>
                    <a:pt x="5499" y="6108"/>
                  </a:lnTo>
                  <a:lnTo>
                    <a:pt x="5353" y="6157"/>
                  </a:lnTo>
                  <a:lnTo>
                    <a:pt x="5231" y="6230"/>
                  </a:lnTo>
                  <a:lnTo>
                    <a:pt x="5085" y="6327"/>
                  </a:lnTo>
                  <a:lnTo>
                    <a:pt x="4818" y="6546"/>
                  </a:lnTo>
                  <a:lnTo>
                    <a:pt x="4599" y="6790"/>
                  </a:lnTo>
                  <a:lnTo>
                    <a:pt x="4355" y="7082"/>
                  </a:lnTo>
                  <a:lnTo>
                    <a:pt x="4161" y="7349"/>
                  </a:lnTo>
                  <a:lnTo>
                    <a:pt x="3796" y="7860"/>
                  </a:lnTo>
                  <a:lnTo>
                    <a:pt x="3382" y="8420"/>
                  </a:lnTo>
                  <a:lnTo>
                    <a:pt x="3163" y="8688"/>
                  </a:lnTo>
                  <a:lnTo>
                    <a:pt x="2920" y="8931"/>
                  </a:lnTo>
                  <a:lnTo>
                    <a:pt x="2433" y="9393"/>
                  </a:lnTo>
                  <a:lnTo>
                    <a:pt x="2190" y="9636"/>
                  </a:lnTo>
                  <a:lnTo>
                    <a:pt x="1971" y="9880"/>
                  </a:lnTo>
                  <a:lnTo>
                    <a:pt x="1922" y="9953"/>
                  </a:lnTo>
                  <a:lnTo>
                    <a:pt x="1922" y="10050"/>
                  </a:lnTo>
                  <a:lnTo>
                    <a:pt x="1922" y="10123"/>
                  </a:lnTo>
                  <a:lnTo>
                    <a:pt x="1971" y="10172"/>
                  </a:lnTo>
                  <a:lnTo>
                    <a:pt x="2044" y="10220"/>
                  </a:lnTo>
                  <a:lnTo>
                    <a:pt x="2117" y="10245"/>
                  </a:lnTo>
                  <a:lnTo>
                    <a:pt x="2190" y="10245"/>
                  </a:lnTo>
                  <a:lnTo>
                    <a:pt x="2263" y="10196"/>
                  </a:lnTo>
                  <a:lnTo>
                    <a:pt x="2312" y="10147"/>
                  </a:lnTo>
                  <a:lnTo>
                    <a:pt x="2360" y="10293"/>
                  </a:lnTo>
                  <a:lnTo>
                    <a:pt x="2409" y="10439"/>
                  </a:lnTo>
                  <a:lnTo>
                    <a:pt x="2555" y="10756"/>
                  </a:lnTo>
                  <a:lnTo>
                    <a:pt x="2823" y="11169"/>
                  </a:lnTo>
                  <a:lnTo>
                    <a:pt x="3042" y="11583"/>
                  </a:lnTo>
                  <a:lnTo>
                    <a:pt x="3309" y="12021"/>
                  </a:lnTo>
                  <a:lnTo>
                    <a:pt x="3455" y="12240"/>
                  </a:lnTo>
                  <a:lnTo>
                    <a:pt x="3601" y="12435"/>
                  </a:lnTo>
                  <a:lnTo>
                    <a:pt x="3772" y="12605"/>
                  </a:lnTo>
                  <a:lnTo>
                    <a:pt x="3942" y="12751"/>
                  </a:lnTo>
                  <a:lnTo>
                    <a:pt x="4015" y="12775"/>
                  </a:lnTo>
                  <a:lnTo>
                    <a:pt x="4088" y="12775"/>
                  </a:lnTo>
                  <a:lnTo>
                    <a:pt x="4161" y="12751"/>
                  </a:lnTo>
                  <a:lnTo>
                    <a:pt x="4209" y="12727"/>
                  </a:lnTo>
                  <a:lnTo>
                    <a:pt x="4282" y="12629"/>
                  </a:lnTo>
                  <a:lnTo>
                    <a:pt x="4282" y="12556"/>
                  </a:lnTo>
                  <a:lnTo>
                    <a:pt x="4282" y="12508"/>
                  </a:lnTo>
                  <a:lnTo>
                    <a:pt x="4258" y="12459"/>
                  </a:lnTo>
                  <a:lnTo>
                    <a:pt x="4209" y="12410"/>
                  </a:lnTo>
                  <a:lnTo>
                    <a:pt x="4039" y="12240"/>
                  </a:lnTo>
                  <a:lnTo>
                    <a:pt x="3893" y="12070"/>
                  </a:lnTo>
                  <a:lnTo>
                    <a:pt x="3626" y="11680"/>
                  </a:lnTo>
                  <a:lnTo>
                    <a:pt x="3358" y="11291"/>
                  </a:lnTo>
                  <a:lnTo>
                    <a:pt x="3139" y="10877"/>
                  </a:lnTo>
                  <a:lnTo>
                    <a:pt x="2920" y="10464"/>
                  </a:lnTo>
                  <a:lnTo>
                    <a:pt x="2750" y="10172"/>
                  </a:lnTo>
                  <a:lnTo>
                    <a:pt x="2579" y="9928"/>
                  </a:lnTo>
                  <a:lnTo>
                    <a:pt x="2920" y="9612"/>
                  </a:lnTo>
                  <a:lnTo>
                    <a:pt x="3066" y="9904"/>
                  </a:lnTo>
                  <a:lnTo>
                    <a:pt x="3212" y="10172"/>
                  </a:lnTo>
                  <a:lnTo>
                    <a:pt x="3528" y="10658"/>
                  </a:lnTo>
                  <a:lnTo>
                    <a:pt x="3747" y="10999"/>
                  </a:lnTo>
                  <a:lnTo>
                    <a:pt x="3966" y="11340"/>
                  </a:lnTo>
                  <a:lnTo>
                    <a:pt x="4112" y="11510"/>
                  </a:lnTo>
                  <a:lnTo>
                    <a:pt x="4234" y="11656"/>
                  </a:lnTo>
                  <a:lnTo>
                    <a:pt x="4380" y="11778"/>
                  </a:lnTo>
                  <a:lnTo>
                    <a:pt x="4550" y="11875"/>
                  </a:lnTo>
                  <a:lnTo>
                    <a:pt x="4623" y="11899"/>
                  </a:lnTo>
                  <a:lnTo>
                    <a:pt x="4672" y="11899"/>
                  </a:lnTo>
                  <a:lnTo>
                    <a:pt x="4745" y="11875"/>
                  </a:lnTo>
                  <a:lnTo>
                    <a:pt x="4793" y="11851"/>
                  </a:lnTo>
                  <a:lnTo>
                    <a:pt x="4842" y="11778"/>
                  </a:lnTo>
                  <a:lnTo>
                    <a:pt x="4866" y="11729"/>
                  </a:lnTo>
                  <a:lnTo>
                    <a:pt x="4866" y="11656"/>
                  </a:lnTo>
                  <a:lnTo>
                    <a:pt x="4842" y="11607"/>
                  </a:lnTo>
                  <a:lnTo>
                    <a:pt x="4599" y="11267"/>
                  </a:lnTo>
                  <a:lnTo>
                    <a:pt x="4331" y="10950"/>
                  </a:lnTo>
                  <a:lnTo>
                    <a:pt x="4088" y="10634"/>
                  </a:lnTo>
                  <a:lnTo>
                    <a:pt x="3845" y="10318"/>
                  </a:lnTo>
                  <a:lnTo>
                    <a:pt x="3528" y="9855"/>
                  </a:lnTo>
                  <a:lnTo>
                    <a:pt x="3334" y="9612"/>
                  </a:lnTo>
                  <a:lnTo>
                    <a:pt x="3139" y="9417"/>
                  </a:lnTo>
                  <a:lnTo>
                    <a:pt x="3480" y="9077"/>
                  </a:lnTo>
                  <a:lnTo>
                    <a:pt x="3577" y="9223"/>
                  </a:lnTo>
                  <a:lnTo>
                    <a:pt x="3674" y="9344"/>
                  </a:lnTo>
                  <a:lnTo>
                    <a:pt x="3893" y="9661"/>
                  </a:lnTo>
                  <a:lnTo>
                    <a:pt x="4112" y="9977"/>
                  </a:lnTo>
                  <a:lnTo>
                    <a:pt x="4282" y="10196"/>
                  </a:lnTo>
                  <a:lnTo>
                    <a:pt x="4501" y="10415"/>
                  </a:lnTo>
                  <a:lnTo>
                    <a:pt x="4599" y="10512"/>
                  </a:lnTo>
                  <a:lnTo>
                    <a:pt x="4720" y="10610"/>
                  </a:lnTo>
                  <a:lnTo>
                    <a:pt x="4866" y="10658"/>
                  </a:lnTo>
                  <a:lnTo>
                    <a:pt x="4988" y="10707"/>
                  </a:lnTo>
                  <a:lnTo>
                    <a:pt x="5085" y="10707"/>
                  </a:lnTo>
                  <a:lnTo>
                    <a:pt x="5183" y="10683"/>
                  </a:lnTo>
                  <a:lnTo>
                    <a:pt x="5231" y="10610"/>
                  </a:lnTo>
                  <a:lnTo>
                    <a:pt x="5256" y="10537"/>
                  </a:lnTo>
                  <a:lnTo>
                    <a:pt x="5280" y="10464"/>
                  </a:lnTo>
                  <a:lnTo>
                    <a:pt x="5256" y="10391"/>
                  </a:lnTo>
                  <a:lnTo>
                    <a:pt x="5207" y="10318"/>
                  </a:lnTo>
                  <a:lnTo>
                    <a:pt x="5110" y="10269"/>
                  </a:lnTo>
                  <a:lnTo>
                    <a:pt x="4988" y="10220"/>
                  </a:lnTo>
                  <a:lnTo>
                    <a:pt x="4866" y="10147"/>
                  </a:lnTo>
                  <a:lnTo>
                    <a:pt x="4745" y="10050"/>
                  </a:lnTo>
                  <a:lnTo>
                    <a:pt x="4647" y="9953"/>
                  </a:lnTo>
                  <a:lnTo>
                    <a:pt x="4453" y="9734"/>
                  </a:lnTo>
                  <a:lnTo>
                    <a:pt x="4282" y="9515"/>
                  </a:lnTo>
                  <a:lnTo>
                    <a:pt x="3991" y="9174"/>
                  </a:lnTo>
                  <a:lnTo>
                    <a:pt x="3845" y="9004"/>
                  </a:lnTo>
                  <a:lnTo>
                    <a:pt x="3747" y="8931"/>
                  </a:lnTo>
                  <a:lnTo>
                    <a:pt x="3650" y="8882"/>
                  </a:lnTo>
                  <a:lnTo>
                    <a:pt x="3966" y="8517"/>
                  </a:lnTo>
                  <a:lnTo>
                    <a:pt x="4039" y="8420"/>
                  </a:lnTo>
                  <a:lnTo>
                    <a:pt x="4185" y="8615"/>
                  </a:lnTo>
                  <a:lnTo>
                    <a:pt x="4331" y="8809"/>
                  </a:lnTo>
                  <a:lnTo>
                    <a:pt x="4647" y="9150"/>
                  </a:lnTo>
                  <a:lnTo>
                    <a:pt x="5183" y="9709"/>
                  </a:lnTo>
                  <a:lnTo>
                    <a:pt x="5304" y="9807"/>
                  </a:lnTo>
                  <a:lnTo>
                    <a:pt x="5426" y="9904"/>
                  </a:lnTo>
                  <a:lnTo>
                    <a:pt x="5548" y="9977"/>
                  </a:lnTo>
                  <a:lnTo>
                    <a:pt x="5718" y="9977"/>
                  </a:lnTo>
                  <a:lnTo>
                    <a:pt x="5767" y="9953"/>
                  </a:lnTo>
                  <a:lnTo>
                    <a:pt x="5791" y="9904"/>
                  </a:lnTo>
                  <a:lnTo>
                    <a:pt x="5840" y="9855"/>
                  </a:lnTo>
                  <a:lnTo>
                    <a:pt x="5840" y="9807"/>
                  </a:lnTo>
                  <a:lnTo>
                    <a:pt x="5815" y="9685"/>
                  </a:lnTo>
                  <a:lnTo>
                    <a:pt x="5767" y="9588"/>
                  </a:lnTo>
                  <a:lnTo>
                    <a:pt x="5669" y="9515"/>
                  </a:lnTo>
                  <a:lnTo>
                    <a:pt x="5572" y="9417"/>
                  </a:lnTo>
                  <a:lnTo>
                    <a:pt x="5304" y="9174"/>
                  </a:lnTo>
                  <a:lnTo>
                    <a:pt x="5012" y="8907"/>
                  </a:lnTo>
                  <a:lnTo>
                    <a:pt x="4647" y="8542"/>
                  </a:lnTo>
                  <a:lnTo>
                    <a:pt x="4282" y="8201"/>
                  </a:lnTo>
                  <a:lnTo>
                    <a:pt x="4234" y="8152"/>
                  </a:lnTo>
                  <a:lnTo>
                    <a:pt x="4599" y="7690"/>
                  </a:lnTo>
                  <a:lnTo>
                    <a:pt x="4696" y="7885"/>
                  </a:lnTo>
                  <a:lnTo>
                    <a:pt x="4842" y="8079"/>
                  </a:lnTo>
                  <a:lnTo>
                    <a:pt x="5134" y="8396"/>
                  </a:lnTo>
                  <a:lnTo>
                    <a:pt x="5329" y="8590"/>
                  </a:lnTo>
                  <a:lnTo>
                    <a:pt x="5548" y="8809"/>
                  </a:lnTo>
                  <a:lnTo>
                    <a:pt x="5791" y="9004"/>
                  </a:lnTo>
                  <a:lnTo>
                    <a:pt x="5913" y="9077"/>
                  </a:lnTo>
                  <a:lnTo>
                    <a:pt x="6034" y="9150"/>
                  </a:lnTo>
                  <a:lnTo>
                    <a:pt x="6180" y="9150"/>
                  </a:lnTo>
                  <a:lnTo>
                    <a:pt x="6205" y="9101"/>
                  </a:lnTo>
                  <a:lnTo>
                    <a:pt x="6253" y="9052"/>
                  </a:lnTo>
                  <a:lnTo>
                    <a:pt x="6278" y="9004"/>
                  </a:lnTo>
                  <a:lnTo>
                    <a:pt x="6278" y="8931"/>
                  </a:lnTo>
                  <a:lnTo>
                    <a:pt x="6253" y="8882"/>
                  </a:lnTo>
                  <a:lnTo>
                    <a:pt x="6229" y="8834"/>
                  </a:lnTo>
                  <a:lnTo>
                    <a:pt x="6034" y="8639"/>
                  </a:lnTo>
                  <a:lnTo>
                    <a:pt x="5840" y="8469"/>
                  </a:lnTo>
                  <a:lnTo>
                    <a:pt x="5621" y="8298"/>
                  </a:lnTo>
                  <a:lnTo>
                    <a:pt x="5402" y="8104"/>
                  </a:lnTo>
                  <a:lnTo>
                    <a:pt x="5110" y="7787"/>
                  </a:lnTo>
                  <a:lnTo>
                    <a:pt x="4939" y="7641"/>
                  </a:lnTo>
                  <a:lnTo>
                    <a:pt x="4745" y="7495"/>
                  </a:lnTo>
                  <a:lnTo>
                    <a:pt x="4915" y="7301"/>
                  </a:lnTo>
                  <a:lnTo>
                    <a:pt x="5061" y="7155"/>
                  </a:lnTo>
                  <a:lnTo>
                    <a:pt x="5402" y="7495"/>
                  </a:lnTo>
                  <a:lnTo>
                    <a:pt x="5718" y="7885"/>
                  </a:lnTo>
                  <a:lnTo>
                    <a:pt x="5888" y="8104"/>
                  </a:lnTo>
                  <a:lnTo>
                    <a:pt x="6132" y="8323"/>
                  </a:lnTo>
                  <a:lnTo>
                    <a:pt x="6253" y="8420"/>
                  </a:lnTo>
                  <a:lnTo>
                    <a:pt x="6375" y="8469"/>
                  </a:lnTo>
                  <a:lnTo>
                    <a:pt x="6497" y="8493"/>
                  </a:lnTo>
                  <a:lnTo>
                    <a:pt x="6643" y="8493"/>
                  </a:lnTo>
                  <a:lnTo>
                    <a:pt x="6716" y="8444"/>
                  </a:lnTo>
                  <a:lnTo>
                    <a:pt x="6764" y="8371"/>
                  </a:lnTo>
                  <a:lnTo>
                    <a:pt x="6764" y="8298"/>
                  </a:lnTo>
                  <a:lnTo>
                    <a:pt x="6740" y="8225"/>
                  </a:lnTo>
                  <a:lnTo>
                    <a:pt x="6643" y="8128"/>
                  </a:lnTo>
                  <a:lnTo>
                    <a:pt x="6545" y="8055"/>
                  </a:lnTo>
                  <a:lnTo>
                    <a:pt x="6424" y="7982"/>
                  </a:lnTo>
                  <a:lnTo>
                    <a:pt x="6326" y="7885"/>
                  </a:lnTo>
                  <a:lnTo>
                    <a:pt x="6205" y="7787"/>
                  </a:lnTo>
                  <a:lnTo>
                    <a:pt x="6083" y="7641"/>
                  </a:lnTo>
                  <a:lnTo>
                    <a:pt x="5864" y="7398"/>
                  </a:lnTo>
                  <a:lnTo>
                    <a:pt x="5742" y="7252"/>
                  </a:lnTo>
                  <a:lnTo>
                    <a:pt x="5621" y="7130"/>
                  </a:lnTo>
                  <a:lnTo>
                    <a:pt x="5450" y="7009"/>
                  </a:lnTo>
                  <a:lnTo>
                    <a:pt x="5304" y="6936"/>
                  </a:lnTo>
                  <a:lnTo>
                    <a:pt x="5718" y="6595"/>
                  </a:lnTo>
                  <a:lnTo>
                    <a:pt x="6326" y="7203"/>
                  </a:lnTo>
                  <a:lnTo>
                    <a:pt x="6643" y="7520"/>
                  </a:lnTo>
                  <a:lnTo>
                    <a:pt x="6910" y="7860"/>
                  </a:lnTo>
                  <a:lnTo>
                    <a:pt x="7251" y="8274"/>
                  </a:lnTo>
                  <a:lnTo>
                    <a:pt x="7543" y="8688"/>
                  </a:lnTo>
                  <a:lnTo>
                    <a:pt x="8176" y="9539"/>
                  </a:lnTo>
                  <a:lnTo>
                    <a:pt x="8954" y="10512"/>
                  </a:lnTo>
                  <a:lnTo>
                    <a:pt x="9733" y="11486"/>
                  </a:lnTo>
                  <a:lnTo>
                    <a:pt x="10098" y="11997"/>
                  </a:lnTo>
                  <a:lnTo>
                    <a:pt x="10463" y="12508"/>
                  </a:lnTo>
                  <a:lnTo>
                    <a:pt x="10828" y="13019"/>
                  </a:lnTo>
                  <a:lnTo>
                    <a:pt x="11023" y="13262"/>
                  </a:lnTo>
                  <a:lnTo>
                    <a:pt x="11242" y="13481"/>
                  </a:lnTo>
                  <a:lnTo>
                    <a:pt x="11339" y="13554"/>
                  </a:lnTo>
                  <a:lnTo>
                    <a:pt x="11436" y="13578"/>
                  </a:lnTo>
                  <a:lnTo>
                    <a:pt x="11509" y="13554"/>
                  </a:lnTo>
                  <a:lnTo>
                    <a:pt x="11582" y="13505"/>
                  </a:lnTo>
                  <a:lnTo>
                    <a:pt x="11655" y="13432"/>
                  </a:lnTo>
                  <a:lnTo>
                    <a:pt x="11680" y="13359"/>
                  </a:lnTo>
                  <a:lnTo>
                    <a:pt x="11704" y="13238"/>
                  </a:lnTo>
                  <a:lnTo>
                    <a:pt x="11680" y="13140"/>
                  </a:lnTo>
                  <a:lnTo>
                    <a:pt x="11558" y="12897"/>
                  </a:lnTo>
                  <a:lnTo>
                    <a:pt x="11388" y="12629"/>
                  </a:lnTo>
                  <a:lnTo>
                    <a:pt x="11217" y="12386"/>
                  </a:lnTo>
                  <a:lnTo>
                    <a:pt x="11047" y="12143"/>
                  </a:lnTo>
                  <a:lnTo>
                    <a:pt x="10268" y="11194"/>
                  </a:lnTo>
                  <a:lnTo>
                    <a:pt x="10001" y="10853"/>
                  </a:lnTo>
                  <a:lnTo>
                    <a:pt x="10147" y="10756"/>
                  </a:lnTo>
                  <a:lnTo>
                    <a:pt x="10220" y="10877"/>
                  </a:lnTo>
                  <a:lnTo>
                    <a:pt x="10317" y="10999"/>
                  </a:lnTo>
                  <a:lnTo>
                    <a:pt x="10463" y="11169"/>
                  </a:lnTo>
                  <a:lnTo>
                    <a:pt x="10633" y="11364"/>
                  </a:lnTo>
                  <a:lnTo>
                    <a:pt x="10828" y="11510"/>
                  </a:lnTo>
                  <a:lnTo>
                    <a:pt x="11023" y="11656"/>
                  </a:lnTo>
                  <a:lnTo>
                    <a:pt x="11071" y="11680"/>
                  </a:lnTo>
                  <a:lnTo>
                    <a:pt x="11144" y="11680"/>
                  </a:lnTo>
                  <a:lnTo>
                    <a:pt x="11217" y="11656"/>
                  </a:lnTo>
                  <a:lnTo>
                    <a:pt x="11266" y="11632"/>
                  </a:lnTo>
                  <a:lnTo>
                    <a:pt x="11315" y="11559"/>
                  </a:lnTo>
                  <a:lnTo>
                    <a:pt x="11339" y="11510"/>
                  </a:lnTo>
                  <a:lnTo>
                    <a:pt x="11339" y="11437"/>
                  </a:lnTo>
                  <a:lnTo>
                    <a:pt x="11315" y="11364"/>
                  </a:lnTo>
                  <a:lnTo>
                    <a:pt x="11169" y="11218"/>
                  </a:lnTo>
                  <a:lnTo>
                    <a:pt x="11023" y="11072"/>
                  </a:lnTo>
                  <a:lnTo>
                    <a:pt x="10682" y="10804"/>
                  </a:lnTo>
                  <a:lnTo>
                    <a:pt x="10390" y="10512"/>
                  </a:lnTo>
                  <a:lnTo>
                    <a:pt x="10390" y="10488"/>
                  </a:lnTo>
                  <a:lnTo>
                    <a:pt x="10731" y="10026"/>
                  </a:lnTo>
                  <a:lnTo>
                    <a:pt x="10828" y="10172"/>
                  </a:lnTo>
                  <a:lnTo>
                    <a:pt x="10901" y="10293"/>
                  </a:lnTo>
                  <a:lnTo>
                    <a:pt x="11023" y="10439"/>
                  </a:lnTo>
                  <a:lnTo>
                    <a:pt x="11169" y="10610"/>
                  </a:lnTo>
                  <a:lnTo>
                    <a:pt x="11315" y="10756"/>
                  </a:lnTo>
                  <a:lnTo>
                    <a:pt x="11412" y="10926"/>
                  </a:lnTo>
                  <a:lnTo>
                    <a:pt x="11485" y="10999"/>
                  </a:lnTo>
                  <a:lnTo>
                    <a:pt x="11534" y="11048"/>
                  </a:lnTo>
                  <a:lnTo>
                    <a:pt x="11607" y="11048"/>
                  </a:lnTo>
                  <a:lnTo>
                    <a:pt x="11680" y="11023"/>
                  </a:lnTo>
                  <a:lnTo>
                    <a:pt x="11753" y="10975"/>
                  </a:lnTo>
                  <a:lnTo>
                    <a:pt x="11777" y="10902"/>
                  </a:lnTo>
                  <a:lnTo>
                    <a:pt x="11801" y="10829"/>
                  </a:lnTo>
                  <a:lnTo>
                    <a:pt x="11777" y="10731"/>
                  </a:lnTo>
                  <a:lnTo>
                    <a:pt x="11680" y="10585"/>
                  </a:lnTo>
                  <a:lnTo>
                    <a:pt x="11582" y="10439"/>
                  </a:lnTo>
                  <a:lnTo>
                    <a:pt x="11315" y="10196"/>
                  </a:lnTo>
                  <a:lnTo>
                    <a:pt x="11169" y="10050"/>
                  </a:lnTo>
                  <a:lnTo>
                    <a:pt x="11023" y="9904"/>
                  </a:lnTo>
                  <a:lnTo>
                    <a:pt x="10925" y="9807"/>
                  </a:lnTo>
                  <a:lnTo>
                    <a:pt x="11217" y="9539"/>
                  </a:lnTo>
                  <a:lnTo>
                    <a:pt x="11315" y="9636"/>
                  </a:lnTo>
                  <a:lnTo>
                    <a:pt x="11412" y="9782"/>
                  </a:lnTo>
                  <a:lnTo>
                    <a:pt x="11582" y="10026"/>
                  </a:lnTo>
                  <a:lnTo>
                    <a:pt x="11655" y="10172"/>
                  </a:lnTo>
                  <a:lnTo>
                    <a:pt x="11753" y="10293"/>
                  </a:lnTo>
                  <a:lnTo>
                    <a:pt x="11874" y="10391"/>
                  </a:lnTo>
                  <a:lnTo>
                    <a:pt x="11996" y="10488"/>
                  </a:lnTo>
                  <a:lnTo>
                    <a:pt x="12093" y="10512"/>
                  </a:lnTo>
                  <a:lnTo>
                    <a:pt x="12190" y="10512"/>
                  </a:lnTo>
                  <a:lnTo>
                    <a:pt x="12239" y="10464"/>
                  </a:lnTo>
                  <a:lnTo>
                    <a:pt x="12312" y="10391"/>
                  </a:lnTo>
                  <a:lnTo>
                    <a:pt x="12336" y="10318"/>
                  </a:lnTo>
                  <a:lnTo>
                    <a:pt x="12336" y="10245"/>
                  </a:lnTo>
                  <a:lnTo>
                    <a:pt x="12288" y="10172"/>
                  </a:lnTo>
                  <a:lnTo>
                    <a:pt x="12215" y="10099"/>
                  </a:lnTo>
                  <a:lnTo>
                    <a:pt x="12117" y="10026"/>
                  </a:lnTo>
                  <a:lnTo>
                    <a:pt x="12020" y="9928"/>
                  </a:lnTo>
                  <a:lnTo>
                    <a:pt x="11850" y="9709"/>
                  </a:lnTo>
                  <a:lnTo>
                    <a:pt x="11680" y="9466"/>
                  </a:lnTo>
                  <a:lnTo>
                    <a:pt x="11607" y="9369"/>
                  </a:lnTo>
                  <a:lnTo>
                    <a:pt x="11485" y="9271"/>
                  </a:lnTo>
                  <a:lnTo>
                    <a:pt x="11704" y="9077"/>
                  </a:lnTo>
                  <a:lnTo>
                    <a:pt x="11972" y="9223"/>
                  </a:lnTo>
                  <a:lnTo>
                    <a:pt x="12215" y="9417"/>
                  </a:lnTo>
                  <a:lnTo>
                    <a:pt x="12409" y="9636"/>
                  </a:lnTo>
                  <a:lnTo>
                    <a:pt x="12628" y="9880"/>
                  </a:lnTo>
                  <a:lnTo>
                    <a:pt x="12993" y="10415"/>
                  </a:lnTo>
                  <a:lnTo>
                    <a:pt x="13334" y="10902"/>
                  </a:lnTo>
                  <a:lnTo>
                    <a:pt x="13845" y="11559"/>
                  </a:lnTo>
                  <a:lnTo>
                    <a:pt x="14356" y="12240"/>
                  </a:lnTo>
                  <a:lnTo>
                    <a:pt x="14551" y="12556"/>
                  </a:lnTo>
                  <a:lnTo>
                    <a:pt x="14770" y="12921"/>
                  </a:lnTo>
                  <a:lnTo>
                    <a:pt x="14891" y="13092"/>
                  </a:lnTo>
                  <a:lnTo>
                    <a:pt x="15037" y="13262"/>
                  </a:lnTo>
                  <a:lnTo>
                    <a:pt x="15159" y="13384"/>
                  </a:lnTo>
                  <a:lnTo>
                    <a:pt x="15305" y="13481"/>
                  </a:lnTo>
                  <a:lnTo>
                    <a:pt x="15427" y="13505"/>
                  </a:lnTo>
                  <a:lnTo>
                    <a:pt x="15548" y="13481"/>
                  </a:lnTo>
                  <a:lnTo>
                    <a:pt x="15597" y="13432"/>
                  </a:lnTo>
                  <a:lnTo>
                    <a:pt x="15621" y="13408"/>
                  </a:lnTo>
                  <a:lnTo>
                    <a:pt x="15646" y="13359"/>
                  </a:lnTo>
                  <a:lnTo>
                    <a:pt x="15646" y="13286"/>
                  </a:lnTo>
                  <a:lnTo>
                    <a:pt x="15597" y="13092"/>
                  </a:lnTo>
                  <a:lnTo>
                    <a:pt x="15524" y="12897"/>
                  </a:lnTo>
                  <a:lnTo>
                    <a:pt x="15427" y="12702"/>
                  </a:lnTo>
                  <a:lnTo>
                    <a:pt x="15281" y="12532"/>
                  </a:lnTo>
                  <a:lnTo>
                    <a:pt x="15013" y="12167"/>
                  </a:lnTo>
                  <a:lnTo>
                    <a:pt x="14745" y="11826"/>
                  </a:lnTo>
                  <a:lnTo>
                    <a:pt x="14478" y="11461"/>
                  </a:lnTo>
                  <a:lnTo>
                    <a:pt x="14210" y="11121"/>
                  </a:lnTo>
                  <a:lnTo>
                    <a:pt x="13650" y="10415"/>
                  </a:lnTo>
                  <a:lnTo>
                    <a:pt x="13310" y="9880"/>
                  </a:lnTo>
                  <a:lnTo>
                    <a:pt x="13091" y="9588"/>
                  </a:lnTo>
                  <a:lnTo>
                    <a:pt x="12872" y="9296"/>
                  </a:lnTo>
                  <a:lnTo>
                    <a:pt x="12604" y="9052"/>
                  </a:lnTo>
                  <a:lnTo>
                    <a:pt x="12482" y="8931"/>
                  </a:lnTo>
                  <a:lnTo>
                    <a:pt x="12336" y="8834"/>
                  </a:lnTo>
                  <a:lnTo>
                    <a:pt x="12215" y="8761"/>
                  </a:lnTo>
                  <a:lnTo>
                    <a:pt x="12069" y="8688"/>
                  </a:lnTo>
                  <a:lnTo>
                    <a:pt x="11899" y="8663"/>
                  </a:lnTo>
                  <a:lnTo>
                    <a:pt x="11753" y="8663"/>
                  </a:lnTo>
                  <a:lnTo>
                    <a:pt x="11655" y="8615"/>
                  </a:lnTo>
                  <a:lnTo>
                    <a:pt x="11558" y="8615"/>
                  </a:lnTo>
                  <a:lnTo>
                    <a:pt x="11388" y="8688"/>
                  </a:lnTo>
                  <a:lnTo>
                    <a:pt x="11242" y="8785"/>
                  </a:lnTo>
                  <a:lnTo>
                    <a:pt x="11071" y="8907"/>
                  </a:lnTo>
                  <a:lnTo>
                    <a:pt x="10950" y="9028"/>
                  </a:lnTo>
                  <a:lnTo>
                    <a:pt x="10682" y="9320"/>
                  </a:lnTo>
                  <a:lnTo>
                    <a:pt x="10463" y="9612"/>
                  </a:lnTo>
                  <a:lnTo>
                    <a:pt x="10074" y="10050"/>
                  </a:lnTo>
                  <a:lnTo>
                    <a:pt x="9903" y="10318"/>
                  </a:lnTo>
                  <a:lnTo>
                    <a:pt x="9830" y="10464"/>
                  </a:lnTo>
                  <a:lnTo>
                    <a:pt x="9782" y="10585"/>
                  </a:lnTo>
                  <a:lnTo>
                    <a:pt x="8589" y="9125"/>
                  </a:lnTo>
                  <a:lnTo>
                    <a:pt x="8249" y="8688"/>
                  </a:lnTo>
                  <a:lnTo>
                    <a:pt x="7908" y="8225"/>
                  </a:lnTo>
                  <a:lnTo>
                    <a:pt x="7567" y="7787"/>
                  </a:lnTo>
                  <a:lnTo>
                    <a:pt x="7227" y="7349"/>
                  </a:lnTo>
                  <a:lnTo>
                    <a:pt x="6935" y="7009"/>
                  </a:lnTo>
                  <a:lnTo>
                    <a:pt x="6594" y="6668"/>
                  </a:lnTo>
                  <a:lnTo>
                    <a:pt x="6424" y="6498"/>
                  </a:lnTo>
                  <a:lnTo>
                    <a:pt x="6229" y="6376"/>
                  </a:lnTo>
                  <a:lnTo>
                    <a:pt x="6034" y="6254"/>
                  </a:lnTo>
                  <a:lnTo>
                    <a:pt x="5815" y="6157"/>
                  </a:lnTo>
                  <a:lnTo>
                    <a:pt x="5742" y="6108"/>
                  </a:lnTo>
                  <a:lnTo>
                    <a:pt x="5645" y="6084"/>
                  </a:lnTo>
                  <a:close/>
                  <a:moveTo>
                    <a:pt x="5864" y="1388"/>
                  </a:moveTo>
                  <a:lnTo>
                    <a:pt x="6837" y="1412"/>
                  </a:lnTo>
                  <a:lnTo>
                    <a:pt x="7811" y="1436"/>
                  </a:lnTo>
                  <a:lnTo>
                    <a:pt x="8784" y="1485"/>
                  </a:lnTo>
                  <a:lnTo>
                    <a:pt x="9757" y="1534"/>
                  </a:lnTo>
                  <a:lnTo>
                    <a:pt x="10755" y="1558"/>
                  </a:lnTo>
                  <a:lnTo>
                    <a:pt x="12726" y="1558"/>
                  </a:lnTo>
                  <a:lnTo>
                    <a:pt x="14429" y="1485"/>
                  </a:lnTo>
                  <a:lnTo>
                    <a:pt x="16181" y="1485"/>
                  </a:lnTo>
                  <a:lnTo>
                    <a:pt x="16181" y="1558"/>
                  </a:lnTo>
                  <a:lnTo>
                    <a:pt x="16157" y="1801"/>
                  </a:lnTo>
                  <a:lnTo>
                    <a:pt x="16132" y="2045"/>
                  </a:lnTo>
                  <a:lnTo>
                    <a:pt x="16132" y="2507"/>
                  </a:lnTo>
                  <a:lnTo>
                    <a:pt x="16132" y="2945"/>
                  </a:lnTo>
                  <a:lnTo>
                    <a:pt x="16181" y="3821"/>
                  </a:lnTo>
                  <a:lnTo>
                    <a:pt x="16181" y="5062"/>
                  </a:lnTo>
                  <a:lnTo>
                    <a:pt x="16132" y="6303"/>
                  </a:lnTo>
                  <a:lnTo>
                    <a:pt x="16059" y="8809"/>
                  </a:lnTo>
                  <a:lnTo>
                    <a:pt x="16059" y="10561"/>
                  </a:lnTo>
                  <a:lnTo>
                    <a:pt x="16084" y="12313"/>
                  </a:lnTo>
                  <a:lnTo>
                    <a:pt x="16108" y="12946"/>
                  </a:lnTo>
                  <a:lnTo>
                    <a:pt x="16132" y="13603"/>
                  </a:lnTo>
                  <a:lnTo>
                    <a:pt x="16157" y="13724"/>
                  </a:lnTo>
                  <a:lnTo>
                    <a:pt x="15524" y="13773"/>
                  </a:lnTo>
                  <a:lnTo>
                    <a:pt x="14916" y="13797"/>
                  </a:lnTo>
                  <a:lnTo>
                    <a:pt x="13675" y="13822"/>
                  </a:lnTo>
                  <a:lnTo>
                    <a:pt x="11193" y="13822"/>
                  </a:lnTo>
                  <a:lnTo>
                    <a:pt x="8614" y="13846"/>
                  </a:lnTo>
                  <a:lnTo>
                    <a:pt x="6010" y="13895"/>
                  </a:lnTo>
                  <a:lnTo>
                    <a:pt x="4793" y="13895"/>
                  </a:lnTo>
                  <a:lnTo>
                    <a:pt x="3577" y="13870"/>
                  </a:lnTo>
                  <a:lnTo>
                    <a:pt x="2263" y="13846"/>
                  </a:lnTo>
                  <a:lnTo>
                    <a:pt x="1801" y="13846"/>
                  </a:lnTo>
                  <a:lnTo>
                    <a:pt x="1728" y="12873"/>
                  </a:lnTo>
                  <a:lnTo>
                    <a:pt x="1655" y="11899"/>
                  </a:lnTo>
                  <a:lnTo>
                    <a:pt x="1606" y="10950"/>
                  </a:lnTo>
                  <a:lnTo>
                    <a:pt x="1582" y="9977"/>
                  </a:lnTo>
                  <a:lnTo>
                    <a:pt x="1582" y="8882"/>
                  </a:lnTo>
                  <a:lnTo>
                    <a:pt x="1606" y="7787"/>
                  </a:lnTo>
                  <a:lnTo>
                    <a:pt x="1606" y="6668"/>
                  </a:lnTo>
                  <a:lnTo>
                    <a:pt x="1582" y="5573"/>
                  </a:lnTo>
                  <a:lnTo>
                    <a:pt x="1533" y="4356"/>
                  </a:lnTo>
                  <a:lnTo>
                    <a:pt x="1484" y="3115"/>
                  </a:lnTo>
                  <a:lnTo>
                    <a:pt x="1460" y="2483"/>
                  </a:lnTo>
                  <a:lnTo>
                    <a:pt x="1460" y="1850"/>
                  </a:lnTo>
                  <a:lnTo>
                    <a:pt x="1436" y="1631"/>
                  </a:lnTo>
                  <a:lnTo>
                    <a:pt x="1411" y="1412"/>
                  </a:lnTo>
                  <a:lnTo>
                    <a:pt x="1557" y="1412"/>
                  </a:lnTo>
                  <a:lnTo>
                    <a:pt x="1703" y="1436"/>
                  </a:lnTo>
                  <a:lnTo>
                    <a:pt x="1849" y="1485"/>
                  </a:lnTo>
                  <a:lnTo>
                    <a:pt x="1995" y="1509"/>
                  </a:lnTo>
                  <a:lnTo>
                    <a:pt x="2433" y="1558"/>
                  </a:lnTo>
                  <a:lnTo>
                    <a:pt x="2871" y="1558"/>
                  </a:lnTo>
                  <a:lnTo>
                    <a:pt x="3358" y="1534"/>
                  </a:lnTo>
                  <a:lnTo>
                    <a:pt x="3869" y="1485"/>
                  </a:lnTo>
                  <a:lnTo>
                    <a:pt x="4866" y="1412"/>
                  </a:lnTo>
                  <a:lnTo>
                    <a:pt x="5864" y="1388"/>
                  </a:lnTo>
                  <a:close/>
                  <a:moveTo>
                    <a:pt x="6375" y="925"/>
                  </a:moveTo>
                  <a:lnTo>
                    <a:pt x="5353" y="950"/>
                  </a:lnTo>
                  <a:lnTo>
                    <a:pt x="4331" y="998"/>
                  </a:lnTo>
                  <a:lnTo>
                    <a:pt x="3334" y="1071"/>
                  </a:lnTo>
                  <a:lnTo>
                    <a:pt x="2823" y="1096"/>
                  </a:lnTo>
                  <a:lnTo>
                    <a:pt x="2190" y="1096"/>
                  </a:lnTo>
                  <a:lnTo>
                    <a:pt x="2020" y="1071"/>
                  </a:lnTo>
                  <a:lnTo>
                    <a:pt x="1728" y="1023"/>
                  </a:lnTo>
                  <a:lnTo>
                    <a:pt x="1582" y="1023"/>
                  </a:lnTo>
                  <a:lnTo>
                    <a:pt x="1436" y="1047"/>
                  </a:lnTo>
                  <a:lnTo>
                    <a:pt x="1314" y="1120"/>
                  </a:lnTo>
                  <a:lnTo>
                    <a:pt x="1241" y="1242"/>
                  </a:lnTo>
                  <a:lnTo>
                    <a:pt x="1192" y="1290"/>
                  </a:lnTo>
                  <a:lnTo>
                    <a:pt x="1144" y="1339"/>
                  </a:lnTo>
                  <a:lnTo>
                    <a:pt x="1095" y="1509"/>
                  </a:lnTo>
                  <a:lnTo>
                    <a:pt x="1071" y="1680"/>
                  </a:lnTo>
                  <a:lnTo>
                    <a:pt x="1046" y="1899"/>
                  </a:lnTo>
                  <a:lnTo>
                    <a:pt x="1046" y="2288"/>
                  </a:lnTo>
                  <a:lnTo>
                    <a:pt x="1046" y="2531"/>
                  </a:lnTo>
                  <a:lnTo>
                    <a:pt x="1046" y="3213"/>
                  </a:lnTo>
                  <a:lnTo>
                    <a:pt x="1071" y="3918"/>
                  </a:lnTo>
                  <a:lnTo>
                    <a:pt x="1119" y="5330"/>
                  </a:lnTo>
                  <a:lnTo>
                    <a:pt x="1144" y="6352"/>
                  </a:lnTo>
                  <a:lnTo>
                    <a:pt x="1144" y="7374"/>
                  </a:lnTo>
                  <a:lnTo>
                    <a:pt x="1119" y="9417"/>
                  </a:lnTo>
                  <a:lnTo>
                    <a:pt x="1144" y="10634"/>
                  </a:lnTo>
                  <a:lnTo>
                    <a:pt x="1192" y="11851"/>
                  </a:lnTo>
                  <a:lnTo>
                    <a:pt x="1290" y="13043"/>
                  </a:lnTo>
                  <a:lnTo>
                    <a:pt x="1387" y="14260"/>
                  </a:lnTo>
                  <a:lnTo>
                    <a:pt x="1411" y="14357"/>
                  </a:lnTo>
                  <a:lnTo>
                    <a:pt x="1460" y="14406"/>
                  </a:lnTo>
                  <a:lnTo>
                    <a:pt x="1533" y="14454"/>
                  </a:lnTo>
                  <a:lnTo>
                    <a:pt x="1606" y="14479"/>
                  </a:lnTo>
                  <a:lnTo>
                    <a:pt x="1679" y="14479"/>
                  </a:lnTo>
                  <a:lnTo>
                    <a:pt x="1752" y="14430"/>
                  </a:lnTo>
                  <a:lnTo>
                    <a:pt x="1801" y="14381"/>
                  </a:lnTo>
                  <a:lnTo>
                    <a:pt x="1825" y="14308"/>
                  </a:lnTo>
                  <a:lnTo>
                    <a:pt x="2141" y="14357"/>
                  </a:lnTo>
                  <a:lnTo>
                    <a:pt x="2969" y="14357"/>
                  </a:lnTo>
                  <a:lnTo>
                    <a:pt x="4282" y="14406"/>
                  </a:lnTo>
                  <a:lnTo>
                    <a:pt x="5572" y="14430"/>
                  </a:lnTo>
                  <a:lnTo>
                    <a:pt x="6837" y="14406"/>
                  </a:lnTo>
                  <a:lnTo>
                    <a:pt x="8103" y="14406"/>
                  </a:lnTo>
                  <a:lnTo>
                    <a:pt x="10633" y="14357"/>
                  </a:lnTo>
                  <a:lnTo>
                    <a:pt x="12045" y="14333"/>
                  </a:lnTo>
                  <a:lnTo>
                    <a:pt x="13480" y="14333"/>
                  </a:lnTo>
                  <a:lnTo>
                    <a:pt x="14891" y="14308"/>
                  </a:lnTo>
                  <a:lnTo>
                    <a:pt x="15597" y="14284"/>
                  </a:lnTo>
                  <a:lnTo>
                    <a:pt x="16303" y="14235"/>
                  </a:lnTo>
                  <a:lnTo>
                    <a:pt x="16400" y="14211"/>
                  </a:lnTo>
                  <a:lnTo>
                    <a:pt x="16473" y="14211"/>
                  </a:lnTo>
                  <a:lnTo>
                    <a:pt x="16546" y="14187"/>
                  </a:lnTo>
                  <a:lnTo>
                    <a:pt x="16619" y="14138"/>
                  </a:lnTo>
                  <a:lnTo>
                    <a:pt x="16643" y="14065"/>
                  </a:lnTo>
                  <a:lnTo>
                    <a:pt x="16668" y="13992"/>
                  </a:lnTo>
                  <a:lnTo>
                    <a:pt x="16668" y="13895"/>
                  </a:lnTo>
                  <a:lnTo>
                    <a:pt x="16643" y="13822"/>
                  </a:lnTo>
                  <a:lnTo>
                    <a:pt x="16570" y="13773"/>
                  </a:lnTo>
                  <a:lnTo>
                    <a:pt x="16570" y="13773"/>
                  </a:lnTo>
                  <a:lnTo>
                    <a:pt x="16643" y="13797"/>
                  </a:lnTo>
                  <a:lnTo>
                    <a:pt x="16668" y="13797"/>
                  </a:lnTo>
                  <a:lnTo>
                    <a:pt x="16643" y="13700"/>
                  </a:lnTo>
                  <a:lnTo>
                    <a:pt x="16619" y="13603"/>
                  </a:lnTo>
                  <a:lnTo>
                    <a:pt x="16595" y="13043"/>
                  </a:lnTo>
                  <a:lnTo>
                    <a:pt x="16546" y="11729"/>
                  </a:lnTo>
                  <a:lnTo>
                    <a:pt x="16546" y="9685"/>
                  </a:lnTo>
                  <a:lnTo>
                    <a:pt x="16570" y="7666"/>
                  </a:lnTo>
                  <a:lnTo>
                    <a:pt x="16643" y="5184"/>
                  </a:lnTo>
                  <a:lnTo>
                    <a:pt x="16643" y="3943"/>
                  </a:lnTo>
                  <a:lnTo>
                    <a:pt x="16595" y="2702"/>
                  </a:lnTo>
                  <a:lnTo>
                    <a:pt x="16619" y="2312"/>
                  </a:lnTo>
                  <a:lnTo>
                    <a:pt x="16619" y="2045"/>
                  </a:lnTo>
                  <a:lnTo>
                    <a:pt x="16643" y="1753"/>
                  </a:lnTo>
                  <a:lnTo>
                    <a:pt x="16619" y="1485"/>
                  </a:lnTo>
                  <a:lnTo>
                    <a:pt x="16546" y="1266"/>
                  </a:lnTo>
                  <a:lnTo>
                    <a:pt x="16522" y="1169"/>
                  </a:lnTo>
                  <a:lnTo>
                    <a:pt x="16449" y="1120"/>
                  </a:lnTo>
                  <a:lnTo>
                    <a:pt x="16400" y="1071"/>
                  </a:lnTo>
                  <a:lnTo>
                    <a:pt x="16278" y="1071"/>
                  </a:lnTo>
                  <a:lnTo>
                    <a:pt x="16205" y="1047"/>
                  </a:lnTo>
                  <a:lnTo>
                    <a:pt x="15792" y="974"/>
                  </a:lnTo>
                  <a:lnTo>
                    <a:pt x="15354" y="950"/>
                  </a:lnTo>
                  <a:lnTo>
                    <a:pt x="14916" y="925"/>
                  </a:lnTo>
                  <a:lnTo>
                    <a:pt x="14478" y="950"/>
                  </a:lnTo>
                  <a:lnTo>
                    <a:pt x="13577" y="998"/>
                  </a:lnTo>
                  <a:lnTo>
                    <a:pt x="12726" y="1071"/>
                  </a:lnTo>
                  <a:lnTo>
                    <a:pt x="11631" y="1096"/>
                  </a:lnTo>
                  <a:lnTo>
                    <a:pt x="10560" y="1096"/>
                  </a:lnTo>
                  <a:lnTo>
                    <a:pt x="9490" y="1047"/>
                  </a:lnTo>
                  <a:lnTo>
                    <a:pt x="8395" y="998"/>
                  </a:lnTo>
                  <a:lnTo>
                    <a:pt x="7373" y="950"/>
                  </a:lnTo>
                  <a:lnTo>
                    <a:pt x="6375" y="925"/>
                  </a:lnTo>
                  <a:close/>
                  <a:moveTo>
                    <a:pt x="3480" y="415"/>
                  </a:moveTo>
                  <a:lnTo>
                    <a:pt x="4647" y="463"/>
                  </a:lnTo>
                  <a:lnTo>
                    <a:pt x="8200" y="463"/>
                  </a:lnTo>
                  <a:lnTo>
                    <a:pt x="10390" y="439"/>
                  </a:lnTo>
                  <a:lnTo>
                    <a:pt x="12604" y="439"/>
                  </a:lnTo>
                  <a:lnTo>
                    <a:pt x="17033" y="463"/>
                  </a:lnTo>
                  <a:lnTo>
                    <a:pt x="16935" y="731"/>
                  </a:lnTo>
                  <a:lnTo>
                    <a:pt x="16887" y="1023"/>
                  </a:lnTo>
                  <a:lnTo>
                    <a:pt x="16862" y="1315"/>
                  </a:lnTo>
                  <a:lnTo>
                    <a:pt x="16862" y="1631"/>
                  </a:lnTo>
                  <a:lnTo>
                    <a:pt x="16887" y="2239"/>
                  </a:lnTo>
                  <a:lnTo>
                    <a:pt x="16960" y="2799"/>
                  </a:lnTo>
                  <a:lnTo>
                    <a:pt x="17057" y="3797"/>
                  </a:lnTo>
                  <a:lnTo>
                    <a:pt x="17154" y="4770"/>
                  </a:lnTo>
                  <a:lnTo>
                    <a:pt x="17179" y="5768"/>
                  </a:lnTo>
                  <a:lnTo>
                    <a:pt x="17203" y="6765"/>
                  </a:lnTo>
                  <a:lnTo>
                    <a:pt x="17154" y="8031"/>
                  </a:lnTo>
                  <a:lnTo>
                    <a:pt x="17106" y="9296"/>
                  </a:lnTo>
                  <a:lnTo>
                    <a:pt x="17033" y="10561"/>
                  </a:lnTo>
                  <a:lnTo>
                    <a:pt x="16960" y="11802"/>
                  </a:lnTo>
                  <a:lnTo>
                    <a:pt x="16960" y="12289"/>
                  </a:lnTo>
                  <a:lnTo>
                    <a:pt x="16960" y="12775"/>
                  </a:lnTo>
                  <a:lnTo>
                    <a:pt x="16984" y="13749"/>
                  </a:lnTo>
                  <a:lnTo>
                    <a:pt x="16960" y="14187"/>
                  </a:lnTo>
                  <a:lnTo>
                    <a:pt x="16960" y="14406"/>
                  </a:lnTo>
                  <a:lnTo>
                    <a:pt x="16984" y="14625"/>
                  </a:lnTo>
                  <a:lnTo>
                    <a:pt x="16497" y="14722"/>
                  </a:lnTo>
                  <a:lnTo>
                    <a:pt x="15986" y="14771"/>
                  </a:lnTo>
                  <a:lnTo>
                    <a:pt x="15500" y="14795"/>
                  </a:lnTo>
                  <a:lnTo>
                    <a:pt x="14989" y="14819"/>
                  </a:lnTo>
                  <a:lnTo>
                    <a:pt x="13991" y="14795"/>
                  </a:lnTo>
                  <a:lnTo>
                    <a:pt x="12969" y="14771"/>
                  </a:lnTo>
                  <a:lnTo>
                    <a:pt x="11874" y="14771"/>
                  </a:lnTo>
                  <a:lnTo>
                    <a:pt x="10779" y="14795"/>
                  </a:lnTo>
                  <a:lnTo>
                    <a:pt x="9684" y="14844"/>
                  </a:lnTo>
                  <a:lnTo>
                    <a:pt x="8589" y="14941"/>
                  </a:lnTo>
                  <a:lnTo>
                    <a:pt x="7470" y="15038"/>
                  </a:lnTo>
                  <a:lnTo>
                    <a:pt x="6375" y="15160"/>
                  </a:lnTo>
                  <a:lnTo>
                    <a:pt x="5815" y="15184"/>
                  </a:lnTo>
                  <a:lnTo>
                    <a:pt x="5256" y="15184"/>
                  </a:lnTo>
                  <a:lnTo>
                    <a:pt x="4696" y="15160"/>
                  </a:lnTo>
                  <a:lnTo>
                    <a:pt x="4136" y="15111"/>
                  </a:lnTo>
                  <a:lnTo>
                    <a:pt x="3212" y="15014"/>
                  </a:lnTo>
                  <a:lnTo>
                    <a:pt x="2750" y="14965"/>
                  </a:lnTo>
                  <a:lnTo>
                    <a:pt x="2287" y="14965"/>
                  </a:lnTo>
                  <a:lnTo>
                    <a:pt x="1192" y="15014"/>
                  </a:lnTo>
                  <a:lnTo>
                    <a:pt x="633" y="15087"/>
                  </a:lnTo>
                  <a:lnTo>
                    <a:pt x="633" y="15038"/>
                  </a:lnTo>
                  <a:lnTo>
                    <a:pt x="657" y="14990"/>
                  </a:lnTo>
                  <a:lnTo>
                    <a:pt x="633" y="14941"/>
                  </a:lnTo>
                  <a:lnTo>
                    <a:pt x="633" y="14892"/>
                  </a:lnTo>
                  <a:lnTo>
                    <a:pt x="584" y="14844"/>
                  </a:lnTo>
                  <a:lnTo>
                    <a:pt x="608" y="14600"/>
                  </a:lnTo>
                  <a:lnTo>
                    <a:pt x="608" y="14381"/>
                  </a:lnTo>
                  <a:lnTo>
                    <a:pt x="584" y="14162"/>
                  </a:lnTo>
                  <a:lnTo>
                    <a:pt x="535" y="13749"/>
                  </a:lnTo>
                  <a:lnTo>
                    <a:pt x="511" y="13262"/>
                  </a:lnTo>
                  <a:lnTo>
                    <a:pt x="511" y="12751"/>
                  </a:lnTo>
                  <a:lnTo>
                    <a:pt x="511" y="11753"/>
                  </a:lnTo>
                  <a:lnTo>
                    <a:pt x="560" y="9709"/>
                  </a:lnTo>
                  <a:lnTo>
                    <a:pt x="584" y="8688"/>
                  </a:lnTo>
                  <a:lnTo>
                    <a:pt x="560" y="7666"/>
                  </a:lnTo>
                  <a:lnTo>
                    <a:pt x="535" y="5695"/>
                  </a:lnTo>
                  <a:lnTo>
                    <a:pt x="462" y="3724"/>
                  </a:lnTo>
                  <a:lnTo>
                    <a:pt x="438" y="2799"/>
                  </a:lnTo>
                  <a:lnTo>
                    <a:pt x="414" y="1874"/>
                  </a:lnTo>
                  <a:lnTo>
                    <a:pt x="414" y="1534"/>
                  </a:lnTo>
                  <a:lnTo>
                    <a:pt x="438" y="1193"/>
                  </a:lnTo>
                  <a:lnTo>
                    <a:pt x="462" y="828"/>
                  </a:lnTo>
                  <a:lnTo>
                    <a:pt x="438" y="488"/>
                  </a:lnTo>
                  <a:lnTo>
                    <a:pt x="706" y="536"/>
                  </a:lnTo>
                  <a:lnTo>
                    <a:pt x="998" y="536"/>
                  </a:lnTo>
                  <a:lnTo>
                    <a:pt x="1582" y="463"/>
                  </a:lnTo>
                  <a:lnTo>
                    <a:pt x="2044" y="439"/>
                  </a:lnTo>
                  <a:lnTo>
                    <a:pt x="2531" y="415"/>
                  </a:lnTo>
                  <a:close/>
                  <a:moveTo>
                    <a:pt x="2360" y="1"/>
                  </a:moveTo>
                  <a:lnTo>
                    <a:pt x="1874" y="50"/>
                  </a:lnTo>
                  <a:lnTo>
                    <a:pt x="1071" y="123"/>
                  </a:lnTo>
                  <a:lnTo>
                    <a:pt x="681" y="147"/>
                  </a:lnTo>
                  <a:lnTo>
                    <a:pt x="243" y="147"/>
                  </a:lnTo>
                  <a:lnTo>
                    <a:pt x="195" y="171"/>
                  </a:lnTo>
                  <a:lnTo>
                    <a:pt x="146" y="244"/>
                  </a:lnTo>
                  <a:lnTo>
                    <a:pt x="146" y="342"/>
                  </a:lnTo>
                  <a:lnTo>
                    <a:pt x="170" y="390"/>
                  </a:lnTo>
                  <a:lnTo>
                    <a:pt x="219" y="415"/>
                  </a:lnTo>
                  <a:lnTo>
                    <a:pt x="146" y="561"/>
                  </a:lnTo>
                  <a:lnTo>
                    <a:pt x="97" y="707"/>
                  </a:lnTo>
                  <a:lnTo>
                    <a:pt x="49" y="1047"/>
                  </a:lnTo>
                  <a:lnTo>
                    <a:pt x="24" y="1388"/>
                  </a:lnTo>
                  <a:lnTo>
                    <a:pt x="0" y="1704"/>
                  </a:lnTo>
                  <a:lnTo>
                    <a:pt x="0" y="2215"/>
                  </a:lnTo>
                  <a:lnTo>
                    <a:pt x="0" y="2702"/>
                  </a:lnTo>
                  <a:lnTo>
                    <a:pt x="49" y="3724"/>
                  </a:lnTo>
                  <a:lnTo>
                    <a:pt x="122" y="5792"/>
                  </a:lnTo>
                  <a:lnTo>
                    <a:pt x="146" y="7860"/>
                  </a:lnTo>
                  <a:lnTo>
                    <a:pt x="146" y="8931"/>
                  </a:lnTo>
                  <a:lnTo>
                    <a:pt x="122" y="10001"/>
                  </a:lnTo>
                  <a:lnTo>
                    <a:pt x="73" y="12143"/>
                  </a:lnTo>
                  <a:lnTo>
                    <a:pt x="73" y="13116"/>
                  </a:lnTo>
                  <a:lnTo>
                    <a:pt x="97" y="13603"/>
                  </a:lnTo>
                  <a:lnTo>
                    <a:pt x="122" y="14089"/>
                  </a:lnTo>
                  <a:lnTo>
                    <a:pt x="122" y="14333"/>
                  </a:lnTo>
                  <a:lnTo>
                    <a:pt x="122" y="14600"/>
                  </a:lnTo>
                  <a:lnTo>
                    <a:pt x="146" y="14868"/>
                  </a:lnTo>
                  <a:lnTo>
                    <a:pt x="170" y="14990"/>
                  </a:lnTo>
                  <a:lnTo>
                    <a:pt x="195" y="15111"/>
                  </a:lnTo>
                  <a:lnTo>
                    <a:pt x="170" y="15111"/>
                  </a:lnTo>
                  <a:lnTo>
                    <a:pt x="146" y="15160"/>
                  </a:lnTo>
                  <a:lnTo>
                    <a:pt x="122" y="15209"/>
                  </a:lnTo>
                  <a:lnTo>
                    <a:pt x="146" y="15282"/>
                  </a:lnTo>
                  <a:lnTo>
                    <a:pt x="195" y="15355"/>
                  </a:lnTo>
                  <a:lnTo>
                    <a:pt x="292" y="15403"/>
                  </a:lnTo>
                  <a:lnTo>
                    <a:pt x="779" y="15428"/>
                  </a:lnTo>
                  <a:lnTo>
                    <a:pt x="1290" y="15428"/>
                  </a:lnTo>
                  <a:lnTo>
                    <a:pt x="2287" y="15403"/>
                  </a:lnTo>
                  <a:lnTo>
                    <a:pt x="2823" y="15428"/>
                  </a:lnTo>
                  <a:lnTo>
                    <a:pt x="3358" y="15452"/>
                  </a:lnTo>
                  <a:lnTo>
                    <a:pt x="4453" y="15598"/>
                  </a:lnTo>
                  <a:lnTo>
                    <a:pt x="4988" y="15647"/>
                  </a:lnTo>
                  <a:lnTo>
                    <a:pt x="6083" y="15647"/>
                  </a:lnTo>
                  <a:lnTo>
                    <a:pt x="6618" y="15598"/>
                  </a:lnTo>
                  <a:lnTo>
                    <a:pt x="7713" y="15476"/>
                  </a:lnTo>
                  <a:lnTo>
                    <a:pt x="8784" y="15379"/>
                  </a:lnTo>
                  <a:lnTo>
                    <a:pt x="9879" y="15282"/>
                  </a:lnTo>
                  <a:lnTo>
                    <a:pt x="10974" y="15233"/>
                  </a:lnTo>
                  <a:lnTo>
                    <a:pt x="13164" y="15233"/>
                  </a:lnTo>
                  <a:lnTo>
                    <a:pt x="14161" y="15282"/>
                  </a:lnTo>
                  <a:lnTo>
                    <a:pt x="15183" y="15257"/>
                  </a:lnTo>
                  <a:lnTo>
                    <a:pt x="15694" y="15257"/>
                  </a:lnTo>
                  <a:lnTo>
                    <a:pt x="16181" y="15209"/>
                  </a:lnTo>
                  <a:lnTo>
                    <a:pt x="16692" y="15160"/>
                  </a:lnTo>
                  <a:lnTo>
                    <a:pt x="17203" y="15063"/>
                  </a:lnTo>
                  <a:lnTo>
                    <a:pt x="17276" y="15038"/>
                  </a:lnTo>
                  <a:lnTo>
                    <a:pt x="17325" y="14990"/>
                  </a:lnTo>
                  <a:lnTo>
                    <a:pt x="17349" y="14917"/>
                  </a:lnTo>
                  <a:lnTo>
                    <a:pt x="17349" y="14844"/>
                  </a:lnTo>
                  <a:lnTo>
                    <a:pt x="17373" y="14844"/>
                  </a:lnTo>
                  <a:lnTo>
                    <a:pt x="17422" y="14722"/>
                  </a:lnTo>
                  <a:lnTo>
                    <a:pt x="17471" y="14625"/>
                  </a:lnTo>
                  <a:lnTo>
                    <a:pt x="17519" y="14357"/>
                  </a:lnTo>
                  <a:lnTo>
                    <a:pt x="17495" y="13870"/>
                  </a:lnTo>
                  <a:lnTo>
                    <a:pt x="17495" y="13432"/>
                  </a:lnTo>
                  <a:lnTo>
                    <a:pt x="17495" y="13019"/>
                  </a:lnTo>
                  <a:lnTo>
                    <a:pt x="17471" y="12167"/>
                  </a:lnTo>
                  <a:lnTo>
                    <a:pt x="17519" y="10950"/>
                  </a:lnTo>
                  <a:lnTo>
                    <a:pt x="17568" y="9734"/>
                  </a:lnTo>
                  <a:lnTo>
                    <a:pt x="17665" y="8517"/>
                  </a:lnTo>
                  <a:lnTo>
                    <a:pt x="17714" y="7301"/>
                  </a:lnTo>
                  <a:lnTo>
                    <a:pt x="17714" y="6352"/>
                  </a:lnTo>
                  <a:lnTo>
                    <a:pt x="17714" y="5378"/>
                  </a:lnTo>
                  <a:lnTo>
                    <a:pt x="17665" y="4429"/>
                  </a:lnTo>
                  <a:lnTo>
                    <a:pt x="17544" y="3480"/>
                  </a:lnTo>
                  <a:lnTo>
                    <a:pt x="17446" y="2629"/>
                  </a:lnTo>
                  <a:lnTo>
                    <a:pt x="17373" y="1777"/>
                  </a:lnTo>
                  <a:lnTo>
                    <a:pt x="17349" y="1461"/>
                  </a:lnTo>
                  <a:lnTo>
                    <a:pt x="17349" y="1120"/>
                  </a:lnTo>
                  <a:lnTo>
                    <a:pt x="17373" y="780"/>
                  </a:lnTo>
                  <a:lnTo>
                    <a:pt x="17446" y="463"/>
                  </a:lnTo>
                  <a:lnTo>
                    <a:pt x="17519" y="439"/>
                  </a:lnTo>
                  <a:lnTo>
                    <a:pt x="17592" y="390"/>
                  </a:lnTo>
                  <a:lnTo>
                    <a:pt x="17617" y="317"/>
                  </a:lnTo>
                  <a:lnTo>
                    <a:pt x="17641" y="244"/>
                  </a:lnTo>
                  <a:lnTo>
                    <a:pt x="17617" y="147"/>
                  </a:lnTo>
                  <a:lnTo>
                    <a:pt x="17568" y="98"/>
                  </a:lnTo>
                  <a:lnTo>
                    <a:pt x="17519" y="50"/>
                  </a:lnTo>
                  <a:lnTo>
                    <a:pt x="17422" y="25"/>
                  </a:lnTo>
                  <a:lnTo>
                    <a:pt x="12896" y="1"/>
                  </a:lnTo>
                  <a:lnTo>
                    <a:pt x="10633" y="1"/>
                  </a:lnTo>
                  <a:lnTo>
                    <a:pt x="8370" y="25"/>
                  </a:lnTo>
                  <a:lnTo>
                    <a:pt x="6107" y="50"/>
                  </a:lnTo>
                  <a:lnTo>
                    <a:pt x="4988" y="50"/>
                  </a:lnTo>
                  <a:lnTo>
                    <a:pt x="3845" y="25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331">
              <a:extLst>
                <a:ext uri="{FF2B5EF4-FFF2-40B4-BE49-F238E27FC236}">
                  <a16:creationId xmlns:a16="http://schemas.microsoft.com/office/drawing/2014/main" id="{224813A1-70BE-B73D-A029-31941ECF8D00}"/>
                </a:ext>
              </a:extLst>
            </p:cNvPr>
            <p:cNvSpPr/>
            <p:nvPr/>
          </p:nvSpPr>
          <p:spPr>
            <a:xfrm>
              <a:off x="5092073" y="4034206"/>
              <a:ext cx="699845" cy="400053"/>
            </a:xfrm>
            <a:custGeom>
              <a:avLst/>
              <a:gdLst/>
              <a:ahLst/>
              <a:cxnLst/>
              <a:rect l="0" t="0" r="0" b="0"/>
              <a:pathLst>
                <a:path w="19881" h="11096" extrusionOk="0">
                  <a:moveTo>
                    <a:pt x="9636" y="1120"/>
                  </a:moveTo>
                  <a:lnTo>
                    <a:pt x="10099" y="1144"/>
                  </a:lnTo>
                  <a:lnTo>
                    <a:pt x="10561" y="1168"/>
                  </a:lnTo>
                  <a:lnTo>
                    <a:pt x="10537" y="1412"/>
                  </a:lnTo>
                  <a:lnTo>
                    <a:pt x="10512" y="1631"/>
                  </a:lnTo>
                  <a:lnTo>
                    <a:pt x="9685" y="1631"/>
                  </a:lnTo>
                  <a:lnTo>
                    <a:pt x="9661" y="1387"/>
                  </a:lnTo>
                  <a:lnTo>
                    <a:pt x="9636" y="1120"/>
                  </a:lnTo>
                  <a:close/>
                  <a:moveTo>
                    <a:pt x="9198" y="1120"/>
                  </a:moveTo>
                  <a:lnTo>
                    <a:pt x="9223" y="1217"/>
                  </a:lnTo>
                  <a:lnTo>
                    <a:pt x="9223" y="1436"/>
                  </a:lnTo>
                  <a:lnTo>
                    <a:pt x="9223" y="1679"/>
                  </a:lnTo>
                  <a:lnTo>
                    <a:pt x="8785" y="1752"/>
                  </a:lnTo>
                  <a:lnTo>
                    <a:pt x="8347" y="1825"/>
                  </a:lnTo>
                  <a:lnTo>
                    <a:pt x="8298" y="1825"/>
                  </a:lnTo>
                  <a:lnTo>
                    <a:pt x="8225" y="1801"/>
                  </a:lnTo>
                  <a:lnTo>
                    <a:pt x="8128" y="1509"/>
                  </a:lnTo>
                  <a:lnTo>
                    <a:pt x="8055" y="1241"/>
                  </a:lnTo>
                  <a:lnTo>
                    <a:pt x="8468" y="1193"/>
                  </a:lnTo>
                  <a:lnTo>
                    <a:pt x="8882" y="1144"/>
                  </a:lnTo>
                  <a:lnTo>
                    <a:pt x="9198" y="1120"/>
                  </a:lnTo>
                  <a:close/>
                  <a:moveTo>
                    <a:pt x="11023" y="1217"/>
                  </a:moveTo>
                  <a:lnTo>
                    <a:pt x="11583" y="1290"/>
                  </a:lnTo>
                  <a:lnTo>
                    <a:pt x="12118" y="1412"/>
                  </a:lnTo>
                  <a:lnTo>
                    <a:pt x="12045" y="1655"/>
                  </a:lnTo>
                  <a:lnTo>
                    <a:pt x="11997" y="1850"/>
                  </a:lnTo>
                  <a:lnTo>
                    <a:pt x="11486" y="1752"/>
                  </a:lnTo>
                  <a:lnTo>
                    <a:pt x="10975" y="1679"/>
                  </a:lnTo>
                  <a:lnTo>
                    <a:pt x="10999" y="1436"/>
                  </a:lnTo>
                  <a:lnTo>
                    <a:pt x="11023" y="1217"/>
                  </a:lnTo>
                  <a:close/>
                  <a:moveTo>
                    <a:pt x="7665" y="1339"/>
                  </a:moveTo>
                  <a:lnTo>
                    <a:pt x="7714" y="1655"/>
                  </a:lnTo>
                  <a:lnTo>
                    <a:pt x="7811" y="1996"/>
                  </a:lnTo>
                  <a:lnTo>
                    <a:pt x="7446" y="2117"/>
                  </a:lnTo>
                  <a:lnTo>
                    <a:pt x="7082" y="2263"/>
                  </a:lnTo>
                  <a:lnTo>
                    <a:pt x="6984" y="2117"/>
                  </a:lnTo>
                  <a:lnTo>
                    <a:pt x="6887" y="1971"/>
                  </a:lnTo>
                  <a:lnTo>
                    <a:pt x="6765" y="1825"/>
                  </a:lnTo>
                  <a:lnTo>
                    <a:pt x="6668" y="1679"/>
                  </a:lnTo>
                  <a:lnTo>
                    <a:pt x="6644" y="1631"/>
                  </a:lnTo>
                  <a:lnTo>
                    <a:pt x="7155" y="1460"/>
                  </a:lnTo>
                  <a:lnTo>
                    <a:pt x="7665" y="1339"/>
                  </a:lnTo>
                  <a:close/>
                  <a:moveTo>
                    <a:pt x="12532" y="1509"/>
                  </a:moveTo>
                  <a:lnTo>
                    <a:pt x="13067" y="1655"/>
                  </a:lnTo>
                  <a:lnTo>
                    <a:pt x="13627" y="1825"/>
                  </a:lnTo>
                  <a:lnTo>
                    <a:pt x="14211" y="2044"/>
                  </a:lnTo>
                  <a:lnTo>
                    <a:pt x="14065" y="2263"/>
                  </a:lnTo>
                  <a:lnTo>
                    <a:pt x="13870" y="2555"/>
                  </a:lnTo>
                  <a:lnTo>
                    <a:pt x="13262" y="2263"/>
                  </a:lnTo>
                  <a:lnTo>
                    <a:pt x="13165" y="2215"/>
                  </a:lnTo>
                  <a:lnTo>
                    <a:pt x="12824" y="2093"/>
                  </a:lnTo>
                  <a:lnTo>
                    <a:pt x="12459" y="1996"/>
                  </a:lnTo>
                  <a:lnTo>
                    <a:pt x="12483" y="1655"/>
                  </a:lnTo>
                  <a:lnTo>
                    <a:pt x="12532" y="1509"/>
                  </a:lnTo>
                  <a:close/>
                  <a:moveTo>
                    <a:pt x="6254" y="1777"/>
                  </a:moveTo>
                  <a:lnTo>
                    <a:pt x="6425" y="2117"/>
                  </a:lnTo>
                  <a:lnTo>
                    <a:pt x="6522" y="2288"/>
                  </a:lnTo>
                  <a:lnTo>
                    <a:pt x="6668" y="2458"/>
                  </a:lnTo>
                  <a:lnTo>
                    <a:pt x="6035" y="2774"/>
                  </a:lnTo>
                  <a:lnTo>
                    <a:pt x="5427" y="3115"/>
                  </a:lnTo>
                  <a:lnTo>
                    <a:pt x="5305" y="3018"/>
                  </a:lnTo>
                  <a:lnTo>
                    <a:pt x="5184" y="2896"/>
                  </a:lnTo>
                  <a:lnTo>
                    <a:pt x="5086" y="2774"/>
                  </a:lnTo>
                  <a:lnTo>
                    <a:pt x="4989" y="2653"/>
                  </a:lnTo>
                  <a:lnTo>
                    <a:pt x="4843" y="2385"/>
                  </a:lnTo>
                  <a:lnTo>
                    <a:pt x="5476" y="2093"/>
                  </a:lnTo>
                  <a:lnTo>
                    <a:pt x="6254" y="1777"/>
                  </a:lnTo>
                  <a:close/>
                  <a:moveTo>
                    <a:pt x="14503" y="2166"/>
                  </a:moveTo>
                  <a:lnTo>
                    <a:pt x="15087" y="2434"/>
                  </a:lnTo>
                  <a:lnTo>
                    <a:pt x="15671" y="2726"/>
                  </a:lnTo>
                  <a:lnTo>
                    <a:pt x="15622" y="2774"/>
                  </a:lnTo>
                  <a:lnTo>
                    <a:pt x="15427" y="3018"/>
                  </a:lnTo>
                  <a:lnTo>
                    <a:pt x="15306" y="3164"/>
                  </a:lnTo>
                  <a:lnTo>
                    <a:pt x="15209" y="3310"/>
                  </a:lnTo>
                  <a:lnTo>
                    <a:pt x="14698" y="2993"/>
                  </a:lnTo>
                  <a:lnTo>
                    <a:pt x="14187" y="2701"/>
                  </a:lnTo>
                  <a:lnTo>
                    <a:pt x="14406" y="2336"/>
                  </a:lnTo>
                  <a:lnTo>
                    <a:pt x="14503" y="2166"/>
                  </a:lnTo>
                  <a:close/>
                  <a:moveTo>
                    <a:pt x="4502" y="2555"/>
                  </a:moveTo>
                  <a:lnTo>
                    <a:pt x="4624" y="2847"/>
                  </a:lnTo>
                  <a:lnTo>
                    <a:pt x="4794" y="3115"/>
                  </a:lnTo>
                  <a:lnTo>
                    <a:pt x="4916" y="3237"/>
                  </a:lnTo>
                  <a:lnTo>
                    <a:pt x="5038" y="3358"/>
                  </a:lnTo>
                  <a:lnTo>
                    <a:pt x="4381" y="3821"/>
                  </a:lnTo>
                  <a:lnTo>
                    <a:pt x="4332" y="3869"/>
                  </a:lnTo>
                  <a:lnTo>
                    <a:pt x="4259" y="3821"/>
                  </a:lnTo>
                  <a:lnTo>
                    <a:pt x="3943" y="3626"/>
                  </a:lnTo>
                  <a:lnTo>
                    <a:pt x="3675" y="3407"/>
                  </a:lnTo>
                  <a:lnTo>
                    <a:pt x="3529" y="3237"/>
                  </a:lnTo>
                  <a:lnTo>
                    <a:pt x="3821" y="2993"/>
                  </a:lnTo>
                  <a:lnTo>
                    <a:pt x="4162" y="2774"/>
                  </a:lnTo>
                  <a:lnTo>
                    <a:pt x="4502" y="2555"/>
                  </a:lnTo>
                  <a:close/>
                  <a:moveTo>
                    <a:pt x="16036" y="2945"/>
                  </a:moveTo>
                  <a:lnTo>
                    <a:pt x="16547" y="3237"/>
                  </a:lnTo>
                  <a:lnTo>
                    <a:pt x="17033" y="3577"/>
                  </a:lnTo>
                  <a:lnTo>
                    <a:pt x="16766" y="3796"/>
                  </a:lnTo>
                  <a:lnTo>
                    <a:pt x="16571" y="3967"/>
                  </a:lnTo>
                  <a:lnTo>
                    <a:pt x="16352" y="4186"/>
                  </a:lnTo>
                  <a:lnTo>
                    <a:pt x="15963" y="3869"/>
                  </a:lnTo>
                  <a:lnTo>
                    <a:pt x="15573" y="3577"/>
                  </a:lnTo>
                  <a:lnTo>
                    <a:pt x="15744" y="3310"/>
                  </a:lnTo>
                  <a:lnTo>
                    <a:pt x="15938" y="3066"/>
                  </a:lnTo>
                  <a:lnTo>
                    <a:pt x="16036" y="2945"/>
                  </a:lnTo>
                  <a:close/>
                  <a:moveTo>
                    <a:pt x="8736" y="5645"/>
                  </a:moveTo>
                  <a:lnTo>
                    <a:pt x="8833" y="5743"/>
                  </a:lnTo>
                  <a:lnTo>
                    <a:pt x="8809" y="5791"/>
                  </a:lnTo>
                  <a:lnTo>
                    <a:pt x="8736" y="5645"/>
                  </a:lnTo>
                  <a:close/>
                  <a:moveTo>
                    <a:pt x="9831" y="3407"/>
                  </a:moveTo>
                  <a:lnTo>
                    <a:pt x="9588" y="3431"/>
                  </a:lnTo>
                  <a:lnTo>
                    <a:pt x="9369" y="3456"/>
                  </a:lnTo>
                  <a:lnTo>
                    <a:pt x="9150" y="3529"/>
                  </a:lnTo>
                  <a:lnTo>
                    <a:pt x="8931" y="3602"/>
                  </a:lnTo>
                  <a:lnTo>
                    <a:pt x="8736" y="3723"/>
                  </a:lnTo>
                  <a:lnTo>
                    <a:pt x="8517" y="3894"/>
                  </a:lnTo>
                  <a:lnTo>
                    <a:pt x="8298" y="4113"/>
                  </a:lnTo>
                  <a:lnTo>
                    <a:pt x="8128" y="4356"/>
                  </a:lnTo>
                  <a:lnTo>
                    <a:pt x="7982" y="4648"/>
                  </a:lnTo>
                  <a:lnTo>
                    <a:pt x="7884" y="4940"/>
                  </a:lnTo>
                  <a:lnTo>
                    <a:pt x="7811" y="5232"/>
                  </a:lnTo>
                  <a:lnTo>
                    <a:pt x="7787" y="5524"/>
                  </a:lnTo>
                  <a:lnTo>
                    <a:pt x="7811" y="5791"/>
                  </a:lnTo>
                  <a:lnTo>
                    <a:pt x="7909" y="6035"/>
                  </a:lnTo>
                  <a:lnTo>
                    <a:pt x="8006" y="6254"/>
                  </a:lnTo>
                  <a:lnTo>
                    <a:pt x="8152" y="6424"/>
                  </a:lnTo>
                  <a:lnTo>
                    <a:pt x="8322" y="6594"/>
                  </a:lnTo>
                  <a:lnTo>
                    <a:pt x="8420" y="6740"/>
                  </a:lnTo>
                  <a:lnTo>
                    <a:pt x="8541" y="6862"/>
                  </a:lnTo>
                  <a:lnTo>
                    <a:pt x="8663" y="6959"/>
                  </a:lnTo>
                  <a:lnTo>
                    <a:pt x="8809" y="7057"/>
                  </a:lnTo>
                  <a:lnTo>
                    <a:pt x="8955" y="7130"/>
                  </a:lnTo>
                  <a:lnTo>
                    <a:pt x="9125" y="7203"/>
                  </a:lnTo>
                  <a:lnTo>
                    <a:pt x="9296" y="7251"/>
                  </a:lnTo>
                  <a:lnTo>
                    <a:pt x="9466" y="7276"/>
                  </a:lnTo>
                  <a:lnTo>
                    <a:pt x="9636" y="7276"/>
                  </a:lnTo>
                  <a:lnTo>
                    <a:pt x="9807" y="7251"/>
                  </a:lnTo>
                  <a:lnTo>
                    <a:pt x="9953" y="7227"/>
                  </a:lnTo>
                  <a:lnTo>
                    <a:pt x="10099" y="7178"/>
                  </a:lnTo>
                  <a:lnTo>
                    <a:pt x="10245" y="7105"/>
                  </a:lnTo>
                  <a:lnTo>
                    <a:pt x="10391" y="7032"/>
                  </a:lnTo>
                  <a:lnTo>
                    <a:pt x="10512" y="6959"/>
                  </a:lnTo>
                  <a:lnTo>
                    <a:pt x="10634" y="6838"/>
                  </a:lnTo>
                  <a:lnTo>
                    <a:pt x="10683" y="6838"/>
                  </a:lnTo>
                  <a:lnTo>
                    <a:pt x="10902" y="6667"/>
                  </a:lnTo>
                  <a:lnTo>
                    <a:pt x="11121" y="6473"/>
                  </a:lnTo>
                  <a:lnTo>
                    <a:pt x="11291" y="6254"/>
                  </a:lnTo>
                  <a:lnTo>
                    <a:pt x="11413" y="5986"/>
                  </a:lnTo>
                  <a:lnTo>
                    <a:pt x="11510" y="5718"/>
                  </a:lnTo>
                  <a:lnTo>
                    <a:pt x="11583" y="5427"/>
                  </a:lnTo>
                  <a:lnTo>
                    <a:pt x="11607" y="5159"/>
                  </a:lnTo>
                  <a:lnTo>
                    <a:pt x="11583" y="4891"/>
                  </a:lnTo>
                  <a:lnTo>
                    <a:pt x="11559" y="4697"/>
                  </a:lnTo>
                  <a:lnTo>
                    <a:pt x="11534" y="4745"/>
                  </a:lnTo>
                  <a:lnTo>
                    <a:pt x="11486" y="4818"/>
                  </a:lnTo>
                  <a:lnTo>
                    <a:pt x="11413" y="4891"/>
                  </a:lnTo>
                  <a:lnTo>
                    <a:pt x="11340" y="4964"/>
                  </a:lnTo>
                  <a:lnTo>
                    <a:pt x="11242" y="5013"/>
                  </a:lnTo>
                  <a:lnTo>
                    <a:pt x="11145" y="5062"/>
                  </a:lnTo>
                  <a:lnTo>
                    <a:pt x="11048" y="5086"/>
                  </a:lnTo>
                  <a:lnTo>
                    <a:pt x="10950" y="5086"/>
                  </a:lnTo>
                  <a:lnTo>
                    <a:pt x="10780" y="5062"/>
                  </a:lnTo>
                  <a:lnTo>
                    <a:pt x="10610" y="5013"/>
                  </a:lnTo>
                  <a:lnTo>
                    <a:pt x="10537" y="4964"/>
                  </a:lnTo>
                  <a:lnTo>
                    <a:pt x="10488" y="4916"/>
                  </a:lnTo>
                  <a:lnTo>
                    <a:pt x="10391" y="4770"/>
                  </a:lnTo>
                  <a:lnTo>
                    <a:pt x="10318" y="4624"/>
                  </a:lnTo>
                  <a:lnTo>
                    <a:pt x="10293" y="4453"/>
                  </a:lnTo>
                  <a:lnTo>
                    <a:pt x="10293" y="4356"/>
                  </a:lnTo>
                  <a:lnTo>
                    <a:pt x="10318" y="4259"/>
                  </a:lnTo>
                  <a:lnTo>
                    <a:pt x="10366" y="4161"/>
                  </a:lnTo>
                  <a:lnTo>
                    <a:pt x="10415" y="4088"/>
                  </a:lnTo>
                  <a:lnTo>
                    <a:pt x="10561" y="3942"/>
                  </a:lnTo>
                  <a:lnTo>
                    <a:pt x="10731" y="3845"/>
                  </a:lnTo>
                  <a:lnTo>
                    <a:pt x="10756" y="3821"/>
                  </a:lnTo>
                  <a:lnTo>
                    <a:pt x="10829" y="3772"/>
                  </a:lnTo>
                  <a:lnTo>
                    <a:pt x="10877" y="3748"/>
                  </a:lnTo>
                  <a:lnTo>
                    <a:pt x="10707" y="3650"/>
                  </a:lnTo>
                  <a:lnTo>
                    <a:pt x="10512" y="3553"/>
                  </a:lnTo>
                  <a:lnTo>
                    <a:pt x="10269" y="3480"/>
                  </a:lnTo>
                  <a:lnTo>
                    <a:pt x="10050" y="3431"/>
                  </a:lnTo>
                  <a:lnTo>
                    <a:pt x="9831" y="3407"/>
                  </a:lnTo>
                  <a:close/>
                  <a:moveTo>
                    <a:pt x="10050" y="2215"/>
                  </a:moveTo>
                  <a:lnTo>
                    <a:pt x="10391" y="2239"/>
                  </a:lnTo>
                  <a:lnTo>
                    <a:pt x="10439" y="2385"/>
                  </a:lnTo>
                  <a:lnTo>
                    <a:pt x="10488" y="2580"/>
                  </a:lnTo>
                  <a:lnTo>
                    <a:pt x="10512" y="2677"/>
                  </a:lnTo>
                  <a:lnTo>
                    <a:pt x="10585" y="2774"/>
                  </a:lnTo>
                  <a:lnTo>
                    <a:pt x="10610" y="2799"/>
                  </a:lnTo>
                  <a:lnTo>
                    <a:pt x="10683" y="2799"/>
                  </a:lnTo>
                  <a:lnTo>
                    <a:pt x="10707" y="2774"/>
                  </a:lnTo>
                  <a:lnTo>
                    <a:pt x="10780" y="2653"/>
                  </a:lnTo>
                  <a:lnTo>
                    <a:pt x="10829" y="2531"/>
                  </a:lnTo>
                  <a:lnTo>
                    <a:pt x="10829" y="2409"/>
                  </a:lnTo>
                  <a:lnTo>
                    <a:pt x="10829" y="2263"/>
                  </a:lnTo>
                  <a:lnTo>
                    <a:pt x="11291" y="2336"/>
                  </a:lnTo>
                  <a:lnTo>
                    <a:pt x="11315" y="2482"/>
                  </a:lnTo>
                  <a:lnTo>
                    <a:pt x="11388" y="2604"/>
                  </a:lnTo>
                  <a:lnTo>
                    <a:pt x="11461" y="2653"/>
                  </a:lnTo>
                  <a:lnTo>
                    <a:pt x="11559" y="2677"/>
                  </a:lnTo>
                  <a:lnTo>
                    <a:pt x="11607" y="2677"/>
                  </a:lnTo>
                  <a:lnTo>
                    <a:pt x="11656" y="2653"/>
                  </a:lnTo>
                  <a:lnTo>
                    <a:pt x="11680" y="2604"/>
                  </a:lnTo>
                  <a:lnTo>
                    <a:pt x="11705" y="2555"/>
                  </a:lnTo>
                  <a:lnTo>
                    <a:pt x="11729" y="2434"/>
                  </a:lnTo>
                  <a:lnTo>
                    <a:pt x="12264" y="2580"/>
                  </a:lnTo>
                  <a:lnTo>
                    <a:pt x="12191" y="2677"/>
                  </a:lnTo>
                  <a:lnTo>
                    <a:pt x="12143" y="2774"/>
                  </a:lnTo>
                  <a:lnTo>
                    <a:pt x="12118" y="2896"/>
                  </a:lnTo>
                  <a:lnTo>
                    <a:pt x="12118" y="2969"/>
                  </a:lnTo>
                  <a:lnTo>
                    <a:pt x="12118" y="3018"/>
                  </a:lnTo>
                  <a:lnTo>
                    <a:pt x="12143" y="3066"/>
                  </a:lnTo>
                  <a:lnTo>
                    <a:pt x="12216" y="3091"/>
                  </a:lnTo>
                  <a:lnTo>
                    <a:pt x="12264" y="3091"/>
                  </a:lnTo>
                  <a:lnTo>
                    <a:pt x="12289" y="3066"/>
                  </a:lnTo>
                  <a:lnTo>
                    <a:pt x="12362" y="2993"/>
                  </a:lnTo>
                  <a:lnTo>
                    <a:pt x="12483" y="2847"/>
                  </a:lnTo>
                  <a:lnTo>
                    <a:pt x="12581" y="2726"/>
                  </a:lnTo>
                  <a:lnTo>
                    <a:pt x="12654" y="2750"/>
                  </a:lnTo>
                  <a:lnTo>
                    <a:pt x="12800" y="2750"/>
                  </a:lnTo>
                  <a:lnTo>
                    <a:pt x="13092" y="2872"/>
                  </a:lnTo>
                  <a:lnTo>
                    <a:pt x="13165" y="2945"/>
                  </a:lnTo>
                  <a:lnTo>
                    <a:pt x="12946" y="3066"/>
                  </a:lnTo>
                  <a:lnTo>
                    <a:pt x="12751" y="3212"/>
                  </a:lnTo>
                  <a:lnTo>
                    <a:pt x="12581" y="3383"/>
                  </a:lnTo>
                  <a:lnTo>
                    <a:pt x="12508" y="3480"/>
                  </a:lnTo>
                  <a:lnTo>
                    <a:pt x="12483" y="3577"/>
                  </a:lnTo>
                  <a:lnTo>
                    <a:pt x="12483" y="3650"/>
                  </a:lnTo>
                  <a:lnTo>
                    <a:pt x="12508" y="3699"/>
                  </a:lnTo>
                  <a:lnTo>
                    <a:pt x="12556" y="3748"/>
                  </a:lnTo>
                  <a:lnTo>
                    <a:pt x="12629" y="3748"/>
                  </a:lnTo>
                  <a:lnTo>
                    <a:pt x="12727" y="3699"/>
                  </a:lnTo>
                  <a:lnTo>
                    <a:pt x="12824" y="3650"/>
                  </a:lnTo>
                  <a:lnTo>
                    <a:pt x="12994" y="3529"/>
                  </a:lnTo>
                  <a:lnTo>
                    <a:pt x="13335" y="3310"/>
                  </a:lnTo>
                  <a:lnTo>
                    <a:pt x="13408" y="3602"/>
                  </a:lnTo>
                  <a:lnTo>
                    <a:pt x="13457" y="3845"/>
                  </a:lnTo>
                  <a:lnTo>
                    <a:pt x="13481" y="3991"/>
                  </a:lnTo>
                  <a:lnTo>
                    <a:pt x="13213" y="4015"/>
                  </a:lnTo>
                  <a:lnTo>
                    <a:pt x="12970" y="4064"/>
                  </a:lnTo>
                  <a:lnTo>
                    <a:pt x="12873" y="4137"/>
                  </a:lnTo>
                  <a:lnTo>
                    <a:pt x="12775" y="4186"/>
                  </a:lnTo>
                  <a:lnTo>
                    <a:pt x="12702" y="4283"/>
                  </a:lnTo>
                  <a:lnTo>
                    <a:pt x="12678" y="4380"/>
                  </a:lnTo>
                  <a:lnTo>
                    <a:pt x="12678" y="4429"/>
                  </a:lnTo>
                  <a:lnTo>
                    <a:pt x="12702" y="4453"/>
                  </a:lnTo>
                  <a:lnTo>
                    <a:pt x="12800" y="4502"/>
                  </a:lnTo>
                  <a:lnTo>
                    <a:pt x="12897" y="4502"/>
                  </a:lnTo>
                  <a:lnTo>
                    <a:pt x="13116" y="4478"/>
                  </a:lnTo>
                  <a:lnTo>
                    <a:pt x="13530" y="4429"/>
                  </a:lnTo>
                  <a:lnTo>
                    <a:pt x="13554" y="4891"/>
                  </a:lnTo>
                  <a:lnTo>
                    <a:pt x="13554" y="5354"/>
                  </a:lnTo>
                  <a:lnTo>
                    <a:pt x="13432" y="5354"/>
                  </a:lnTo>
                  <a:lnTo>
                    <a:pt x="13092" y="5329"/>
                  </a:lnTo>
                  <a:lnTo>
                    <a:pt x="12897" y="5305"/>
                  </a:lnTo>
                  <a:lnTo>
                    <a:pt x="12727" y="5329"/>
                  </a:lnTo>
                  <a:lnTo>
                    <a:pt x="12654" y="5354"/>
                  </a:lnTo>
                  <a:lnTo>
                    <a:pt x="12629" y="5402"/>
                  </a:lnTo>
                  <a:lnTo>
                    <a:pt x="12605" y="5451"/>
                  </a:lnTo>
                  <a:lnTo>
                    <a:pt x="12654" y="5524"/>
                  </a:lnTo>
                  <a:lnTo>
                    <a:pt x="12800" y="5621"/>
                  </a:lnTo>
                  <a:lnTo>
                    <a:pt x="12946" y="5670"/>
                  </a:lnTo>
                  <a:lnTo>
                    <a:pt x="13116" y="5718"/>
                  </a:lnTo>
                  <a:lnTo>
                    <a:pt x="13286" y="5743"/>
                  </a:lnTo>
                  <a:lnTo>
                    <a:pt x="13530" y="5767"/>
                  </a:lnTo>
                  <a:lnTo>
                    <a:pt x="13505" y="6059"/>
                  </a:lnTo>
                  <a:lnTo>
                    <a:pt x="13457" y="6424"/>
                  </a:lnTo>
                  <a:lnTo>
                    <a:pt x="13189" y="6302"/>
                  </a:lnTo>
                  <a:lnTo>
                    <a:pt x="12897" y="6205"/>
                  </a:lnTo>
                  <a:lnTo>
                    <a:pt x="12727" y="6181"/>
                  </a:lnTo>
                  <a:lnTo>
                    <a:pt x="12459" y="6181"/>
                  </a:lnTo>
                  <a:lnTo>
                    <a:pt x="12313" y="6205"/>
                  </a:lnTo>
                  <a:lnTo>
                    <a:pt x="12264" y="6254"/>
                  </a:lnTo>
                  <a:lnTo>
                    <a:pt x="12264" y="6302"/>
                  </a:lnTo>
                  <a:lnTo>
                    <a:pt x="12289" y="6327"/>
                  </a:lnTo>
                  <a:lnTo>
                    <a:pt x="12435" y="6424"/>
                  </a:lnTo>
                  <a:lnTo>
                    <a:pt x="12581" y="6497"/>
                  </a:lnTo>
                  <a:lnTo>
                    <a:pt x="12873" y="6667"/>
                  </a:lnTo>
                  <a:lnTo>
                    <a:pt x="13116" y="6765"/>
                  </a:lnTo>
                  <a:lnTo>
                    <a:pt x="13359" y="6862"/>
                  </a:lnTo>
                  <a:lnTo>
                    <a:pt x="13213" y="7203"/>
                  </a:lnTo>
                  <a:lnTo>
                    <a:pt x="13067" y="7519"/>
                  </a:lnTo>
                  <a:lnTo>
                    <a:pt x="12824" y="7397"/>
                  </a:lnTo>
                  <a:lnTo>
                    <a:pt x="12581" y="7300"/>
                  </a:lnTo>
                  <a:lnTo>
                    <a:pt x="12264" y="7130"/>
                  </a:lnTo>
                  <a:lnTo>
                    <a:pt x="11972" y="6984"/>
                  </a:lnTo>
                  <a:lnTo>
                    <a:pt x="11924" y="6984"/>
                  </a:lnTo>
                  <a:lnTo>
                    <a:pt x="11899" y="7008"/>
                  </a:lnTo>
                  <a:lnTo>
                    <a:pt x="11875" y="7057"/>
                  </a:lnTo>
                  <a:lnTo>
                    <a:pt x="11899" y="7081"/>
                  </a:lnTo>
                  <a:lnTo>
                    <a:pt x="11972" y="7251"/>
                  </a:lnTo>
                  <a:lnTo>
                    <a:pt x="12070" y="7373"/>
                  </a:lnTo>
                  <a:lnTo>
                    <a:pt x="12191" y="7470"/>
                  </a:lnTo>
                  <a:lnTo>
                    <a:pt x="12337" y="7592"/>
                  </a:lnTo>
                  <a:lnTo>
                    <a:pt x="12556" y="7738"/>
                  </a:lnTo>
                  <a:lnTo>
                    <a:pt x="12824" y="7884"/>
                  </a:lnTo>
                  <a:lnTo>
                    <a:pt x="12605" y="8127"/>
                  </a:lnTo>
                  <a:lnTo>
                    <a:pt x="12410" y="8322"/>
                  </a:lnTo>
                  <a:lnTo>
                    <a:pt x="12410" y="8225"/>
                  </a:lnTo>
                  <a:lnTo>
                    <a:pt x="12386" y="8176"/>
                  </a:lnTo>
                  <a:lnTo>
                    <a:pt x="12313" y="8103"/>
                  </a:lnTo>
                  <a:lnTo>
                    <a:pt x="12045" y="7933"/>
                  </a:lnTo>
                  <a:lnTo>
                    <a:pt x="11899" y="7835"/>
                  </a:lnTo>
                  <a:lnTo>
                    <a:pt x="11778" y="7738"/>
                  </a:lnTo>
                  <a:lnTo>
                    <a:pt x="11680" y="7616"/>
                  </a:lnTo>
                  <a:lnTo>
                    <a:pt x="11583" y="7519"/>
                  </a:lnTo>
                  <a:lnTo>
                    <a:pt x="11437" y="7446"/>
                  </a:lnTo>
                  <a:lnTo>
                    <a:pt x="11388" y="7422"/>
                  </a:lnTo>
                  <a:lnTo>
                    <a:pt x="11291" y="7422"/>
                  </a:lnTo>
                  <a:lnTo>
                    <a:pt x="11267" y="7446"/>
                  </a:lnTo>
                  <a:lnTo>
                    <a:pt x="11267" y="7519"/>
                  </a:lnTo>
                  <a:lnTo>
                    <a:pt x="11267" y="7592"/>
                  </a:lnTo>
                  <a:lnTo>
                    <a:pt x="11340" y="7738"/>
                  </a:lnTo>
                  <a:lnTo>
                    <a:pt x="11437" y="7860"/>
                  </a:lnTo>
                  <a:lnTo>
                    <a:pt x="11534" y="7981"/>
                  </a:lnTo>
                  <a:lnTo>
                    <a:pt x="11656" y="8127"/>
                  </a:lnTo>
                  <a:lnTo>
                    <a:pt x="11826" y="8273"/>
                  </a:lnTo>
                  <a:lnTo>
                    <a:pt x="11972" y="8371"/>
                  </a:lnTo>
                  <a:lnTo>
                    <a:pt x="12167" y="8444"/>
                  </a:lnTo>
                  <a:lnTo>
                    <a:pt x="12240" y="8468"/>
                  </a:lnTo>
                  <a:lnTo>
                    <a:pt x="12289" y="8444"/>
                  </a:lnTo>
                  <a:lnTo>
                    <a:pt x="12021" y="8663"/>
                  </a:lnTo>
                  <a:lnTo>
                    <a:pt x="11705" y="8833"/>
                  </a:lnTo>
                  <a:lnTo>
                    <a:pt x="11388" y="9003"/>
                  </a:lnTo>
                  <a:lnTo>
                    <a:pt x="11048" y="9125"/>
                  </a:lnTo>
                  <a:lnTo>
                    <a:pt x="11072" y="9028"/>
                  </a:lnTo>
                  <a:lnTo>
                    <a:pt x="11072" y="8979"/>
                  </a:lnTo>
                  <a:lnTo>
                    <a:pt x="11048" y="8906"/>
                  </a:lnTo>
                  <a:lnTo>
                    <a:pt x="10999" y="8736"/>
                  </a:lnTo>
                  <a:lnTo>
                    <a:pt x="10926" y="8565"/>
                  </a:lnTo>
                  <a:lnTo>
                    <a:pt x="10853" y="8225"/>
                  </a:lnTo>
                  <a:lnTo>
                    <a:pt x="10780" y="7957"/>
                  </a:lnTo>
                  <a:lnTo>
                    <a:pt x="10731" y="7835"/>
                  </a:lnTo>
                  <a:lnTo>
                    <a:pt x="10683" y="7811"/>
                  </a:lnTo>
                  <a:lnTo>
                    <a:pt x="10634" y="7762"/>
                  </a:lnTo>
                  <a:lnTo>
                    <a:pt x="10585" y="7762"/>
                  </a:lnTo>
                  <a:lnTo>
                    <a:pt x="10537" y="7787"/>
                  </a:lnTo>
                  <a:lnTo>
                    <a:pt x="10488" y="7835"/>
                  </a:lnTo>
                  <a:lnTo>
                    <a:pt x="10464" y="7908"/>
                  </a:lnTo>
                  <a:lnTo>
                    <a:pt x="10439" y="8030"/>
                  </a:lnTo>
                  <a:lnTo>
                    <a:pt x="10464" y="8176"/>
                  </a:lnTo>
                  <a:lnTo>
                    <a:pt x="10464" y="8322"/>
                  </a:lnTo>
                  <a:lnTo>
                    <a:pt x="10561" y="8736"/>
                  </a:lnTo>
                  <a:lnTo>
                    <a:pt x="10610" y="8930"/>
                  </a:lnTo>
                  <a:lnTo>
                    <a:pt x="10707" y="9125"/>
                  </a:lnTo>
                  <a:lnTo>
                    <a:pt x="10731" y="9174"/>
                  </a:lnTo>
                  <a:lnTo>
                    <a:pt x="10780" y="9198"/>
                  </a:lnTo>
                  <a:lnTo>
                    <a:pt x="10391" y="9247"/>
                  </a:lnTo>
                  <a:lnTo>
                    <a:pt x="10147" y="9271"/>
                  </a:lnTo>
                  <a:lnTo>
                    <a:pt x="9636" y="9271"/>
                  </a:lnTo>
                  <a:lnTo>
                    <a:pt x="9393" y="9247"/>
                  </a:lnTo>
                  <a:lnTo>
                    <a:pt x="9442" y="9198"/>
                  </a:lnTo>
                  <a:lnTo>
                    <a:pt x="9490" y="9149"/>
                  </a:lnTo>
                  <a:lnTo>
                    <a:pt x="9588" y="8833"/>
                  </a:lnTo>
                  <a:lnTo>
                    <a:pt x="9661" y="8517"/>
                  </a:lnTo>
                  <a:lnTo>
                    <a:pt x="9685" y="8371"/>
                  </a:lnTo>
                  <a:lnTo>
                    <a:pt x="9661" y="8225"/>
                  </a:lnTo>
                  <a:lnTo>
                    <a:pt x="9612" y="7957"/>
                  </a:lnTo>
                  <a:lnTo>
                    <a:pt x="9588" y="7908"/>
                  </a:lnTo>
                  <a:lnTo>
                    <a:pt x="9515" y="7908"/>
                  </a:lnTo>
                  <a:lnTo>
                    <a:pt x="9490" y="7957"/>
                  </a:lnTo>
                  <a:lnTo>
                    <a:pt x="9442" y="8054"/>
                  </a:lnTo>
                  <a:lnTo>
                    <a:pt x="9393" y="8176"/>
                  </a:lnTo>
                  <a:lnTo>
                    <a:pt x="9296" y="8419"/>
                  </a:lnTo>
                  <a:lnTo>
                    <a:pt x="9198" y="8711"/>
                  </a:lnTo>
                  <a:lnTo>
                    <a:pt x="9125" y="9003"/>
                  </a:lnTo>
                  <a:lnTo>
                    <a:pt x="9125" y="9052"/>
                  </a:lnTo>
                  <a:lnTo>
                    <a:pt x="9150" y="9125"/>
                  </a:lnTo>
                  <a:lnTo>
                    <a:pt x="9174" y="9174"/>
                  </a:lnTo>
                  <a:lnTo>
                    <a:pt x="9223" y="9222"/>
                  </a:lnTo>
                  <a:lnTo>
                    <a:pt x="8931" y="9149"/>
                  </a:lnTo>
                  <a:lnTo>
                    <a:pt x="8614" y="9052"/>
                  </a:lnTo>
                  <a:lnTo>
                    <a:pt x="8322" y="8930"/>
                  </a:lnTo>
                  <a:lnTo>
                    <a:pt x="8055" y="8809"/>
                  </a:lnTo>
                  <a:lnTo>
                    <a:pt x="8103" y="8663"/>
                  </a:lnTo>
                  <a:lnTo>
                    <a:pt x="8152" y="8492"/>
                  </a:lnTo>
                  <a:lnTo>
                    <a:pt x="8249" y="8346"/>
                  </a:lnTo>
                  <a:lnTo>
                    <a:pt x="8347" y="8200"/>
                  </a:lnTo>
                  <a:lnTo>
                    <a:pt x="8541" y="7884"/>
                  </a:lnTo>
                  <a:lnTo>
                    <a:pt x="8541" y="7835"/>
                  </a:lnTo>
                  <a:lnTo>
                    <a:pt x="8517" y="7762"/>
                  </a:lnTo>
                  <a:lnTo>
                    <a:pt x="8468" y="7738"/>
                  </a:lnTo>
                  <a:lnTo>
                    <a:pt x="8420" y="7738"/>
                  </a:lnTo>
                  <a:lnTo>
                    <a:pt x="8249" y="7811"/>
                  </a:lnTo>
                  <a:lnTo>
                    <a:pt x="8128" y="7933"/>
                  </a:lnTo>
                  <a:lnTo>
                    <a:pt x="8006" y="8054"/>
                  </a:lnTo>
                  <a:lnTo>
                    <a:pt x="7909" y="8200"/>
                  </a:lnTo>
                  <a:lnTo>
                    <a:pt x="7787" y="8371"/>
                  </a:lnTo>
                  <a:lnTo>
                    <a:pt x="7690" y="8590"/>
                  </a:lnTo>
                  <a:lnTo>
                    <a:pt x="7446" y="8419"/>
                  </a:lnTo>
                  <a:lnTo>
                    <a:pt x="7203" y="8200"/>
                  </a:lnTo>
                  <a:lnTo>
                    <a:pt x="7276" y="8030"/>
                  </a:lnTo>
                  <a:lnTo>
                    <a:pt x="7398" y="7884"/>
                  </a:lnTo>
                  <a:lnTo>
                    <a:pt x="7592" y="7592"/>
                  </a:lnTo>
                  <a:lnTo>
                    <a:pt x="7811" y="7300"/>
                  </a:lnTo>
                  <a:lnTo>
                    <a:pt x="7811" y="7251"/>
                  </a:lnTo>
                  <a:lnTo>
                    <a:pt x="7811" y="7203"/>
                  </a:lnTo>
                  <a:lnTo>
                    <a:pt x="7763" y="7154"/>
                  </a:lnTo>
                  <a:lnTo>
                    <a:pt x="7714" y="7154"/>
                  </a:lnTo>
                  <a:lnTo>
                    <a:pt x="7519" y="7251"/>
                  </a:lnTo>
                  <a:lnTo>
                    <a:pt x="7349" y="7349"/>
                  </a:lnTo>
                  <a:lnTo>
                    <a:pt x="7203" y="7470"/>
                  </a:lnTo>
                  <a:lnTo>
                    <a:pt x="7057" y="7616"/>
                  </a:lnTo>
                  <a:lnTo>
                    <a:pt x="6984" y="7738"/>
                  </a:lnTo>
                  <a:lnTo>
                    <a:pt x="6887" y="7860"/>
                  </a:lnTo>
                  <a:lnTo>
                    <a:pt x="6717" y="7616"/>
                  </a:lnTo>
                  <a:lnTo>
                    <a:pt x="6571" y="7349"/>
                  </a:lnTo>
                  <a:lnTo>
                    <a:pt x="6790" y="7154"/>
                  </a:lnTo>
                  <a:lnTo>
                    <a:pt x="7057" y="6935"/>
                  </a:lnTo>
                  <a:lnTo>
                    <a:pt x="7203" y="6813"/>
                  </a:lnTo>
                  <a:lnTo>
                    <a:pt x="7301" y="6692"/>
                  </a:lnTo>
                  <a:lnTo>
                    <a:pt x="7301" y="6643"/>
                  </a:lnTo>
                  <a:lnTo>
                    <a:pt x="7082" y="6643"/>
                  </a:lnTo>
                  <a:lnTo>
                    <a:pt x="6863" y="6716"/>
                  </a:lnTo>
                  <a:lnTo>
                    <a:pt x="6668" y="6789"/>
                  </a:lnTo>
                  <a:lnTo>
                    <a:pt x="6498" y="6886"/>
                  </a:lnTo>
                  <a:lnTo>
                    <a:pt x="6425" y="6935"/>
                  </a:lnTo>
                  <a:lnTo>
                    <a:pt x="6400" y="6862"/>
                  </a:lnTo>
                  <a:lnTo>
                    <a:pt x="6327" y="6473"/>
                  </a:lnTo>
                  <a:lnTo>
                    <a:pt x="6644" y="6278"/>
                  </a:lnTo>
                  <a:lnTo>
                    <a:pt x="6936" y="6083"/>
                  </a:lnTo>
                  <a:lnTo>
                    <a:pt x="7082" y="5986"/>
                  </a:lnTo>
                  <a:lnTo>
                    <a:pt x="7179" y="5840"/>
                  </a:lnTo>
                  <a:lnTo>
                    <a:pt x="7179" y="5791"/>
                  </a:lnTo>
                  <a:lnTo>
                    <a:pt x="6960" y="5791"/>
                  </a:lnTo>
                  <a:lnTo>
                    <a:pt x="6790" y="5816"/>
                  </a:lnTo>
                  <a:lnTo>
                    <a:pt x="6619" y="5864"/>
                  </a:lnTo>
                  <a:lnTo>
                    <a:pt x="6449" y="5937"/>
                  </a:lnTo>
                  <a:lnTo>
                    <a:pt x="6279" y="5986"/>
                  </a:lnTo>
                  <a:lnTo>
                    <a:pt x="6279" y="5718"/>
                  </a:lnTo>
                  <a:lnTo>
                    <a:pt x="6303" y="5451"/>
                  </a:lnTo>
                  <a:lnTo>
                    <a:pt x="6498" y="5329"/>
                  </a:lnTo>
                  <a:lnTo>
                    <a:pt x="6692" y="5232"/>
                  </a:lnTo>
                  <a:lnTo>
                    <a:pt x="6984" y="5062"/>
                  </a:lnTo>
                  <a:lnTo>
                    <a:pt x="7106" y="4964"/>
                  </a:lnTo>
                  <a:lnTo>
                    <a:pt x="7203" y="4818"/>
                  </a:lnTo>
                  <a:lnTo>
                    <a:pt x="7228" y="4794"/>
                  </a:lnTo>
                  <a:lnTo>
                    <a:pt x="7203" y="4770"/>
                  </a:lnTo>
                  <a:lnTo>
                    <a:pt x="7203" y="4721"/>
                  </a:lnTo>
                  <a:lnTo>
                    <a:pt x="7155" y="4721"/>
                  </a:lnTo>
                  <a:lnTo>
                    <a:pt x="7009" y="4697"/>
                  </a:lnTo>
                  <a:lnTo>
                    <a:pt x="6838" y="4721"/>
                  </a:lnTo>
                  <a:lnTo>
                    <a:pt x="6692" y="4770"/>
                  </a:lnTo>
                  <a:lnTo>
                    <a:pt x="6546" y="4818"/>
                  </a:lnTo>
                  <a:lnTo>
                    <a:pt x="6376" y="4891"/>
                  </a:lnTo>
                  <a:lnTo>
                    <a:pt x="6522" y="4356"/>
                  </a:lnTo>
                  <a:lnTo>
                    <a:pt x="6522" y="4332"/>
                  </a:lnTo>
                  <a:lnTo>
                    <a:pt x="6741" y="4283"/>
                  </a:lnTo>
                  <a:lnTo>
                    <a:pt x="7057" y="4210"/>
                  </a:lnTo>
                  <a:lnTo>
                    <a:pt x="7203" y="4161"/>
                  </a:lnTo>
                  <a:lnTo>
                    <a:pt x="7276" y="4113"/>
                  </a:lnTo>
                  <a:lnTo>
                    <a:pt x="7325" y="4064"/>
                  </a:lnTo>
                  <a:lnTo>
                    <a:pt x="7349" y="4015"/>
                  </a:lnTo>
                  <a:lnTo>
                    <a:pt x="7325" y="3942"/>
                  </a:lnTo>
                  <a:lnTo>
                    <a:pt x="7276" y="3894"/>
                  </a:lnTo>
                  <a:lnTo>
                    <a:pt x="7203" y="3869"/>
                  </a:lnTo>
                  <a:lnTo>
                    <a:pt x="7057" y="3845"/>
                  </a:lnTo>
                  <a:lnTo>
                    <a:pt x="6717" y="3845"/>
                  </a:lnTo>
                  <a:lnTo>
                    <a:pt x="6887" y="3577"/>
                  </a:lnTo>
                  <a:lnTo>
                    <a:pt x="7106" y="3310"/>
                  </a:lnTo>
                  <a:lnTo>
                    <a:pt x="7203" y="3188"/>
                  </a:lnTo>
                  <a:lnTo>
                    <a:pt x="7228" y="3188"/>
                  </a:lnTo>
                  <a:lnTo>
                    <a:pt x="7398" y="3237"/>
                  </a:lnTo>
                  <a:lnTo>
                    <a:pt x="7568" y="3285"/>
                  </a:lnTo>
                  <a:lnTo>
                    <a:pt x="7738" y="3310"/>
                  </a:lnTo>
                  <a:lnTo>
                    <a:pt x="7933" y="3334"/>
                  </a:lnTo>
                  <a:lnTo>
                    <a:pt x="7982" y="3310"/>
                  </a:lnTo>
                  <a:lnTo>
                    <a:pt x="8006" y="3285"/>
                  </a:lnTo>
                  <a:lnTo>
                    <a:pt x="8030" y="3237"/>
                  </a:lnTo>
                  <a:lnTo>
                    <a:pt x="8006" y="3164"/>
                  </a:lnTo>
                  <a:lnTo>
                    <a:pt x="7933" y="3091"/>
                  </a:lnTo>
                  <a:lnTo>
                    <a:pt x="7860" y="2993"/>
                  </a:lnTo>
                  <a:lnTo>
                    <a:pt x="7763" y="2920"/>
                  </a:lnTo>
                  <a:lnTo>
                    <a:pt x="7641" y="2872"/>
                  </a:lnTo>
                  <a:lnTo>
                    <a:pt x="7982" y="2653"/>
                  </a:lnTo>
                  <a:lnTo>
                    <a:pt x="8006" y="2604"/>
                  </a:lnTo>
                  <a:lnTo>
                    <a:pt x="8006" y="2555"/>
                  </a:lnTo>
                  <a:lnTo>
                    <a:pt x="8322" y="2458"/>
                  </a:lnTo>
                  <a:lnTo>
                    <a:pt x="8371" y="2531"/>
                  </a:lnTo>
                  <a:lnTo>
                    <a:pt x="8468" y="2628"/>
                  </a:lnTo>
                  <a:lnTo>
                    <a:pt x="8590" y="2701"/>
                  </a:lnTo>
                  <a:lnTo>
                    <a:pt x="8687" y="2750"/>
                  </a:lnTo>
                  <a:lnTo>
                    <a:pt x="8809" y="2823"/>
                  </a:lnTo>
                  <a:lnTo>
                    <a:pt x="8833" y="2823"/>
                  </a:lnTo>
                  <a:lnTo>
                    <a:pt x="8858" y="2799"/>
                  </a:lnTo>
                  <a:lnTo>
                    <a:pt x="8882" y="2774"/>
                  </a:lnTo>
                  <a:lnTo>
                    <a:pt x="8882" y="2750"/>
                  </a:lnTo>
                  <a:lnTo>
                    <a:pt x="8833" y="2653"/>
                  </a:lnTo>
                  <a:lnTo>
                    <a:pt x="8809" y="2531"/>
                  </a:lnTo>
                  <a:lnTo>
                    <a:pt x="8712" y="2361"/>
                  </a:lnTo>
                  <a:lnTo>
                    <a:pt x="9296" y="2263"/>
                  </a:lnTo>
                  <a:lnTo>
                    <a:pt x="9296" y="2288"/>
                  </a:lnTo>
                  <a:lnTo>
                    <a:pt x="9369" y="2482"/>
                  </a:lnTo>
                  <a:lnTo>
                    <a:pt x="9393" y="2555"/>
                  </a:lnTo>
                  <a:lnTo>
                    <a:pt x="9466" y="2628"/>
                  </a:lnTo>
                  <a:lnTo>
                    <a:pt x="9563" y="2677"/>
                  </a:lnTo>
                  <a:lnTo>
                    <a:pt x="9636" y="2653"/>
                  </a:lnTo>
                  <a:lnTo>
                    <a:pt x="9709" y="2604"/>
                  </a:lnTo>
                  <a:lnTo>
                    <a:pt x="9734" y="2531"/>
                  </a:lnTo>
                  <a:lnTo>
                    <a:pt x="9734" y="2385"/>
                  </a:lnTo>
                  <a:lnTo>
                    <a:pt x="9709" y="2239"/>
                  </a:lnTo>
                  <a:lnTo>
                    <a:pt x="10050" y="2215"/>
                  </a:lnTo>
                  <a:close/>
                  <a:moveTo>
                    <a:pt x="6595" y="3139"/>
                  </a:moveTo>
                  <a:lnTo>
                    <a:pt x="6449" y="3334"/>
                  </a:lnTo>
                  <a:lnTo>
                    <a:pt x="6327" y="3529"/>
                  </a:lnTo>
                  <a:lnTo>
                    <a:pt x="6206" y="3772"/>
                  </a:lnTo>
                  <a:lnTo>
                    <a:pt x="6084" y="4015"/>
                  </a:lnTo>
                  <a:lnTo>
                    <a:pt x="6035" y="4064"/>
                  </a:lnTo>
                  <a:lnTo>
                    <a:pt x="6011" y="4113"/>
                  </a:lnTo>
                  <a:lnTo>
                    <a:pt x="5987" y="4186"/>
                  </a:lnTo>
                  <a:lnTo>
                    <a:pt x="6011" y="4234"/>
                  </a:lnTo>
                  <a:lnTo>
                    <a:pt x="5889" y="4648"/>
                  </a:lnTo>
                  <a:lnTo>
                    <a:pt x="5816" y="5086"/>
                  </a:lnTo>
                  <a:lnTo>
                    <a:pt x="5768" y="5500"/>
                  </a:lnTo>
                  <a:lnTo>
                    <a:pt x="5743" y="5937"/>
                  </a:lnTo>
                  <a:lnTo>
                    <a:pt x="5768" y="6327"/>
                  </a:lnTo>
                  <a:lnTo>
                    <a:pt x="5816" y="6692"/>
                  </a:lnTo>
                  <a:lnTo>
                    <a:pt x="5889" y="7081"/>
                  </a:lnTo>
                  <a:lnTo>
                    <a:pt x="6011" y="7446"/>
                  </a:lnTo>
                  <a:lnTo>
                    <a:pt x="6011" y="7470"/>
                  </a:lnTo>
                  <a:lnTo>
                    <a:pt x="6011" y="7543"/>
                  </a:lnTo>
                  <a:lnTo>
                    <a:pt x="6084" y="7616"/>
                  </a:lnTo>
                  <a:lnTo>
                    <a:pt x="6206" y="7860"/>
                  </a:lnTo>
                  <a:lnTo>
                    <a:pt x="6352" y="8103"/>
                  </a:lnTo>
                  <a:lnTo>
                    <a:pt x="6571" y="8371"/>
                  </a:lnTo>
                  <a:lnTo>
                    <a:pt x="6790" y="8614"/>
                  </a:lnTo>
                  <a:lnTo>
                    <a:pt x="7057" y="8809"/>
                  </a:lnTo>
                  <a:lnTo>
                    <a:pt x="7325" y="9028"/>
                  </a:lnTo>
                  <a:lnTo>
                    <a:pt x="7617" y="9198"/>
                  </a:lnTo>
                  <a:lnTo>
                    <a:pt x="7909" y="9344"/>
                  </a:lnTo>
                  <a:lnTo>
                    <a:pt x="8201" y="9490"/>
                  </a:lnTo>
                  <a:lnTo>
                    <a:pt x="8517" y="9612"/>
                  </a:lnTo>
                  <a:lnTo>
                    <a:pt x="8833" y="9709"/>
                  </a:lnTo>
                  <a:lnTo>
                    <a:pt x="9150" y="9782"/>
                  </a:lnTo>
                  <a:lnTo>
                    <a:pt x="9466" y="9831"/>
                  </a:lnTo>
                  <a:lnTo>
                    <a:pt x="10123" y="9831"/>
                  </a:lnTo>
                  <a:lnTo>
                    <a:pt x="10439" y="9806"/>
                  </a:lnTo>
                  <a:lnTo>
                    <a:pt x="10756" y="9758"/>
                  </a:lnTo>
                  <a:lnTo>
                    <a:pt x="11072" y="9685"/>
                  </a:lnTo>
                  <a:lnTo>
                    <a:pt x="11388" y="9612"/>
                  </a:lnTo>
                  <a:lnTo>
                    <a:pt x="11680" y="9490"/>
                  </a:lnTo>
                  <a:lnTo>
                    <a:pt x="11972" y="9344"/>
                  </a:lnTo>
                  <a:lnTo>
                    <a:pt x="12264" y="9174"/>
                  </a:lnTo>
                  <a:lnTo>
                    <a:pt x="12532" y="9003"/>
                  </a:lnTo>
                  <a:lnTo>
                    <a:pt x="12775" y="8784"/>
                  </a:lnTo>
                  <a:lnTo>
                    <a:pt x="13019" y="8565"/>
                  </a:lnTo>
                  <a:lnTo>
                    <a:pt x="13213" y="8298"/>
                  </a:lnTo>
                  <a:lnTo>
                    <a:pt x="13432" y="8006"/>
                  </a:lnTo>
                  <a:lnTo>
                    <a:pt x="13627" y="7689"/>
                  </a:lnTo>
                  <a:lnTo>
                    <a:pt x="13773" y="7373"/>
                  </a:lnTo>
                  <a:lnTo>
                    <a:pt x="13895" y="7032"/>
                  </a:lnTo>
                  <a:lnTo>
                    <a:pt x="13968" y="6667"/>
                  </a:lnTo>
                  <a:lnTo>
                    <a:pt x="14041" y="6327"/>
                  </a:lnTo>
                  <a:lnTo>
                    <a:pt x="14089" y="5962"/>
                  </a:lnTo>
                  <a:lnTo>
                    <a:pt x="14114" y="5597"/>
                  </a:lnTo>
                  <a:lnTo>
                    <a:pt x="14114" y="5524"/>
                  </a:lnTo>
                  <a:lnTo>
                    <a:pt x="14114" y="5159"/>
                  </a:lnTo>
                  <a:lnTo>
                    <a:pt x="14114" y="4794"/>
                  </a:lnTo>
                  <a:lnTo>
                    <a:pt x="14041" y="4040"/>
                  </a:lnTo>
                  <a:lnTo>
                    <a:pt x="13992" y="3699"/>
                  </a:lnTo>
                  <a:lnTo>
                    <a:pt x="13895" y="3310"/>
                  </a:lnTo>
                  <a:lnTo>
                    <a:pt x="13968" y="3285"/>
                  </a:lnTo>
                  <a:lnTo>
                    <a:pt x="14649" y="3650"/>
                  </a:lnTo>
                  <a:lnTo>
                    <a:pt x="15184" y="3991"/>
                  </a:lnTo>
                  <a:lnTo>
                    <a:pt x="15671" y="4356"/>
                  </a:lnTo>
                  <a:lnTo>
                    <a:pt x="16157" y="4770"/>
                  </a:lnTo>
                  <a:lnTo>
                    <a:pt x="16620" y="5183"/>
                  </a:lnTo>
                  <a:lnTo>
                    <a:pt x="17058" y="5645"/>
                  </a:lnTo>
                  <a:lnTo>
                    <a:pt x="17471" y="6108"/>
                  </a:lnTo>
                  <a:lnTo>
                    <a:pt x="17861" y="6594"/>
                  </a:lnTo>
                  <a:lnTo>
                    <a:pt x="18226" y="7081"/>
                  </a:lnTo>
                  <a:lnTo>
                    <a:pt x="17788" y="7519"/>
                  </a:lnTo>
                  <a:lnTo>
                    <a:pt x="17350" y="7933"/>
                  </a:lnTo>
                  <a:lnTo>
                    <a:pt x="16887" y="8322"/>
                  </a:lnTo>
                  <a:lnTo>
                    <a:pt x="16425" y="8687"/>
                  </a:lnTo>
                  <a:lnTo>
                    <a:pt x="15938" y="9052"/>
                  </a:lnTo>
                  <a:lnTo>
                    <a:pt x="15427" y="9368"/>
                  </a:lnTo>
                  <a:lnTo>
                    <a:pt x="14892" y="9660"/>
                  </a:lnTo>
                  <a:lnTo>
                    <a:pt x="14333" y="9904"/>
                  </a:lnTo>
                  <a:lnTo>
                    <a:pt x="13773" y="10098"/>
                  </a:lnTo>
                  <a:lnTo>
                    <a:pt x="13213" y="10244"/>
                  </a:lnTo>
                  <a:lnTo>
                    <a:pt x="12654" y="10366"/>
                  </a:lnTo>
                  <a:lnTo>
                    <a:pt x="12070" y="10463"/>
                  </a:lnTo>
                  <a:lnTo>
                    <a:pt x="11510" y="10536"/>
                  </a:lnTo>
                  <a:lnTo>
                    <a:pt x="10926" y="10561"/>
                  </a:lnTo>
                  <a:lnTo>
                    <a:pt x="10342" y="10585"/>
                  </a:lnTo>
                  <a:lnTo>
                    <a:pt x="9758" y="10561"/>
                  </a:lnTo>
                  <a:lnTo>
                    <a:pt x="9174" y="10536"/>
                  </a:lnTo>
                  <a:lnTo>
                    <a:pt x="8614" y="10463"/>
                  </a:lnTo>
                  <a:lnTo>
                    <a:pt x="8030" y="10366"/>
                  </a:lnTo>
                  <a:lnTo>
                    <a:pt x="7471" y="10244"/>
                  </a:lnTo>
                  <a:lnTo>
                    <a:pt x="6911" y="10098"/>
                  </a:lnTo>
                  <a:lnTo>
                    <a:pt x="6352" y="9952"/>
                  </a:lnTo>
                  <a:lnTo>
                    <a:pt x="5792" y="9758"/>
                  </a:lnTo>
                  <a:lnTo>
                    <a:pt x="5257" y="9563"/>
                  </a:lnTo>
                  <a:lnTo>
                    <a:pt x="4648" y="9320"/>
                  </a:lnTo>
                  <a:lnTo>
                    <a:pt x="4040" y="9028"/>
                  </a:lnTo>
                  <a:lnTo>
                    <a:pt x="3748" y="8857"/>
                  </a:lnTo>
                  <a:lnTo>
                    <a:pt x="3456" y="8687"/>
                  </a:lnTo>
                  <a:lnTo>
                    <a:pt x="3188" y="8492"/>
                  </a:lnTo>
                  <a:lnTo>
                    <a:pt x="2921" y="8298"/>
                  </a:lnTo>
                  <a:lnTo>
                    <a:pt x="2750" y="8152"/>
                  </a:lnTo>
                  <a:lnTo>
                    <a:pt x="2604" y="8006"/>
                  </a:lnTo>
                  <a:lnTo>
                    <a:pt x="2337" y="7665"/>
                  </a:lnTo>
                  <a:lnTo>
                    <a:pt x="2069" y="7324"/>
                  </a:lnTo>
                  <a:lnTo>
                    <a:pt x="1899" y="7178"/>
                  </a:lnTo>
                  <a:lnTo>
                    <a:pt x="1753" y="7057"/>
                  </a:lnTo>
                  <a:lnTo>
                    <a:pt x="1874" y="7008"/>
                  </a:lnTo>
                  <a:lnTo>
                    <a:pt x="1972" y="6935"/>
                  </a:lnTo>
                  <a:lnTo>
                    <a:pt x="1996" y="6911"/>
                  </a:lnTo>
                  <a:lnTo>
                    <a:pt x="1996" y="6862"/>
                  </a:lnTo>
                  <a:lnTo>
                    <a:pt x="1996" y="6813"/>
                  </a:lnTo>
                  <a:lnTo>
                    <a:pt x="1972" y="6789"/>
                  </a:lnTo>
                  <a:lnTo>
                    <a:pt x="1947" y="6765"/>
                  </a:lnTo>
                  <a:lnTo>
                    <a:pt x="2239" y="6400"/>
                  </a:lnTo>
                  <a:lnTo>
                    <a:pt x="2531" y="6083"/>
                  </a:lnTo>
                  <a:lnTo>
                    <a:pt x="2872" y="5743"/>
                  </a:lnTo>
                  <a:lnTo>
                    <a:pt x="3213" y="5451"/>
                  </a:lnTo>
                  <a:lnTo>
                    <a:pt x="3943" y="4867"/>
                  </a:lnTo>
                  <a:lnTo>
                    <a:pt x="4673" y="4332"/>
                  </a:lnTo>
                  <a:lnTo>
                    <a:pt x="5135" y="4015"/>
                  </a:lnTo>
                  <a:lnTo>
                    <a:pt x="5622" y="3699"/>
                  </a:lnTo>
                  <a:lnTo>
                    <a:pt x="6108" y="3407"/>
                  </a:lnTo>
                  <a:lnTo>
                    <a:pt x="6595" y="3139"/>
                  </a:lnTo>
                  <a:close/>
                  <a:moveTo>
                    <a:pt x="10853" y="0"/>
                  </a:moveTo>
                  <a:lnTo>
                    <a:pt x="10780" y="49"/>
                  </a:lnTo>
                  <a:lnTo>
                    <a:pt x="10707" y="171"/>
                  </a:lnTo>
                  <a:lnTo>
                    <a:pt x="10658" y="317"/>
                  </a:lnTo>
                  <a:lnTo>
                    <a:pt x="10634" y="487"/>
                  </a:lnTo>
                  <a:lnTo>
                    <a:pt x="10634" y="657"/>
                  </a:lnTo>
                  <a:lnTo>
                    <a:pt x="10099" y="633"/>
                  </a:lnTo>
                  <a:lnTo>
                    <a:pt x="9588" y="633"/>
                  </a:lnTo>
                  <a:lnTo>
                    <a:pt x="9539" y="390"/>
                  </a:lnTo>
                  <a:lnTo>
                    <a:pt x="9442" y="195"/>
                  </a:lnTo>
                  <a:lnTo>
                    <a:pt x="9393" y="146"/>
                  </a:lnTo>
                  <a:lnTo>
                    <a:pt x="9344" y="146"/>
                  </a:lnTo>
                  <a:lnTo>
                    <a:pt x="9271" y="171"/>
                  </a:lnTo>
                  <a:lnTo>
                    <a:pt x="9247" y="219"/>
                  </a:lnTo>
                  <a:lnTo>
                    <a:pt x="9198" y="414"/>
                  </a:lnTo>
                  <a:lnTo>
                    <a:pt x="9198" y="633"/>
                  </a:lnTo>
                  <a:lnTo>
                    <a:pt x="8687" y="657"/>
                  </a:lnTo>
                  <a:lnTo>
                    <a:pt x="8298" y="706"/>
                  </a:lnTo>
                  <a:lnTo>
                    <a:pt x="7933" y="779"/>
                  </a:lnTo>
                  <a:lnTo>
                    <a:pt x="7763" y="171"/>
                  </a:lnTo>
                  <a:lnTo>
                    <a:pt x="7763" y="146"/>
                  </a:lnTo>
                  <a:lnTo>
                    <a:pt x="7690" y="146"/>
                  </a:lnTo>
                  <a:lnTo>
                    <a:pt x="7617" y="317"/>
                  </a:lnTo>
                  <a:lnTo>
                    <a:pt x="7568" y="487"/>
                  </a:lnTo>
                  <a:lnTo>
                    <a:pt x="7568" y="657"/>
                  </a:lnTo>
                  <a:lnTo>
                    <a:pt x="7592" y="852"/>
                  </a:lnTo>
                  <a:lnTo>
                    <a:pt x="7009" y="998"/>
                  </a:lnTo>
                  <a:lnTo>
                    <a:pt x="6449" y="1168"/>
                  </a:lnTo>
                  <a:lnTo>
                    <a:pt x="6376" y="925"/>
                  </a:lnTo>
                  <a:lnTo>
                    <a:pt x="6327" y="682"/>
                  </a:lnTo>
                  <a:lnTo>
                    <a:pt x="6303" y="633"/>
                  </a:lnTo>
                  <a:lnTo>
                    <a:pt x="6230" y="609"/>
                  </a:lnTo>
                  <a:lnTo>
                    <a:pt x="6181" y="633"/>
                  </a:lnTo>
                  <a:lnTo>
                    <a:pt x="6157" y="682"/>
                  </a:lnTo>
                  <a:lnTo>
                    <a:pt x="6108" y="828"/>
                  </a:lnTo>
                  <a:lnTo>
                    <a:pt x="6084" y="998"/>
                  </a:lnTo>
                  <a:lnTo>
                    <a:pt x="6084" y="1144"/>
                  </a:lnTo>
                  <a:lnTo>
                    <a:pt x="6108" y="1290"/>
                  </a:lnTo>
                  <a:lnTo>
                    <a:pt x="5597" y="1509"/>
                  </a:lnTo>
                  <a:lnTo>
                    <a:pt x="5111" y="1728"/>
                  </a:lnTo>
                  <a:lnTo>
                    <a:pt x="4673" y="1947"/>
                  </a:lnTo>
                  <a:lnTo>
                    <a:pt x="4527" y="1631"/>
                  </a:lnTo>
                  <a:lnTo>
                    <a:pt x="4502" y="1631"/>
                  </a:lnTo>
                  <a:lnTo>
                    <a:pt x="4478" y="1606"/>
                  </a:lnTo>
                  <a:lnTo>
                    <a:pt x="4454" y="1631"/>
                  </a:lnTo>
                  <a:lnTo>
                    <a:pt x="4429" y="1655"/>
                  </a:lnTo>
                  <a:lnTo>
                    <a:pt x="4405" y="1874"/>
                  </a:lnTo>
                  <a:lnTo>
                    <a:pt x="4405" y="2093"/>
                  </a:lnTo>
                  <a:lnTo>
                    <a:pt x="3918" y="2385"/>
                  </a:lnTo>
                  <a:lnTo>
                    <a:pt x="3480" y="2701"/>
                  </a:lnTo>
                  <a:lnTo>
                    <a:pt x="3286" y="2872"/>
                  </a:lnTo>
                  <a:lnTo>
                    <a:pt x="3188" y="2628"/>
                  </a:lnTo>
                  <a:lnTo>
                    <a:pt x="3140" y="2531"/>
                  </a:lnTo>
                  <a:lnTo>
                    <a:pt x="3067" y="2434"/>
                  </a:lnTo>
                  <a:lnTo>
                    <a:pt x="3042" y="2434"/>
                  </a:lnTo>
                  <a:lnTo>
                    <a:pt x="2969" y="2482"/>
                  </a:lnTo>
                  <a:lnTo>
                    <a:pt x="2896" y="2555"/>
                  </a:lnTo>
                  <a:lnTo>
                    <a:pt x="2872" y="2653"/>
                  </a:lnTo>
                  <a:lnTo>
                    <a:pt x="2848" y="2726"/>
                  </a:lnTo>
                  <a:lnTo>
                    <a:pt x="2872" y="2823"/>
                  </a:lnTo>
                  <a:lnTo>
                    <a:pt x="2896" y="2920"/>
                  </a:lnTo>
                  <a:lnTo>
                    <a:pt x="2969" y="3139"/>
                  </a:lnTo>
                  <a:lnTo>
                    <a:pt x="2823" y="3285"/>
                  </a:lnTo>
                  <a:lnTo>
                    <a:pt x="2702" y="3456"/>
                  </a:lnTo>
                  <a:lnTo>
                    <a:pt x="2604" y="3650"/>
                  </a:lnTo>
                  <a:lnTo>
                    <a:pt x="2531" y="3845"/>
                  </a:lnTo>
                  <a:lnTo>
                    <a:pt x="2531" y="3894"/>
                  </a:lnTo>
                  <a:lnTo>
                    <a:pt x="2556" y="3942"/>
                  </a:lnTo>
                  <a:lnTo>
                    <a:pt x="2604" y="3991"/>
                  </a:lnTo>
                  <a:lnTo>
                    <a:pt x="2677" y="4015"/>
                  </a:lnTo>
                  <a:lnTo>
                    <a:pt x="2726" y="3991"/>
                  </a:lnTo>
                  <a:lnTo>
                    <a:pt x="2775" y="3967"/>
                  </a:lnTo>
                  <a:lnTo>
                    <a:pt x="3213" y="3529"/>
                  </a:lnTo>
                  <a:lnTo>
                    <a:pt x="3237" y="3577"/>
                  </a:lnTo>
                  <a:lnTo>
                    <a:pt x="3359" y="3723"/>
                  </a:lnTo>
                  <a:lnTo>
                    <a:pt x="3529" y="3869"/>
                  </a:lnTo>
                  <a:lnTo>
                    <a:pt x="3699" y="4040"/>
                  </a:lnTo>
                  <a:lnTo>
                    <a:pt x="3918" y="4161"/>
                  </a:lnTo>
                  <a:lnTo>
                    <a:pt x="3261" y="4672"/>
                  </a:lnTo>
                  <a:lnTo>
                    <a:pt x="3213" y="4648"/>
                  </a:lnTo>
                  <a:lnTo>
                    <a:pt x="2945" y="4575"/>
                  </a:lnTo>
                  <a:lnTo>
                    <a:pt x="2702" y="4478"/>
                  </a:lnTo>
                  <a:lnTo>
                    <a:pt x="2458" y="4356"/>
                  </a:lnTo>
                  <a:lnTo>
                    <a:pt x="2239" y="4186"/>
                  </a:lnTo>
                  <a:lnTo>
                    <a:pt x="2020" y="3991"/>
                  </a:lnTo>
                  <a:lnTo>
                    <a:pt x="1874" y="3772"/>
                  </a:lnTo>
                  <a:lnTo>
                    <a:pt x="1728" y="3529"/>
                  </a:lnTo>
                  <a:lnTo>
                    <a:pt x="1631" y="3285"/>
                  </a:lnTo>
                  <a:lnTo>
                    <a:pt x="1607" y="3237"/>
                  </a:lnTo>
                  <a:lnTo>
                    <a:pt x="1534" y="3237"/>
                  </a:lnTo>
                  <a:lnTo>
                    <a:pt x="1509" y="3285"/>
                  </a:lnTo>
                  <a:lnTo>
                    <a:pt x="1485" y="3407"/>
                  </a:lnTo>
                  <a:lnTo>
                    <a:pt x="1461" y="3553"/>
                  </a:lnTo>
                  <a:lnTo>
                    <a:pt x="1485" y="3699"/>
                  </a:lnTo>
                  <a:lnTo>
                    <a:pt x="1534" y="3845"/>
                  </a:lnTo>
                  <a:lnTo>
                    <a:pt x="1582" y="3967"/>
                  </a:lnTo>
                  <a:lnTo>
                    <a:pt x="1655" y="4113"/>
                  </a:lnTo>
                  <a:lnTo>
                    <a:pt x="1826" y="4380"/>
                  </a:lnTo>
                  <a:lnTo>
                    <a:pt x="2045" y="4599"/>
                  </a:lnTo>
                  <a:lnTo>
                    <a:pt x="2288" y="4794"/>
                  </a:lnTo>
                  <a:lnTo>
                    <a:pt x="2580" y="4940"/>
                  </a:lnTo>
                  <a:lnTo>
                    <a:pt x="2702" y="4989"/>
                  </a:lnTo>
                  <a:lnTo>
                    <a:pt x="2848" y="5037"/>
                  </a:lnTo>
                  <a:lnTo>
                    <a:pt x="2410" y="5427"/>
                  </a:lnTo>
                  <a:lnTo>
                    <a:pt x="2239" y="5621"/>
                  </a:lnTo>
                  <a:lnTo>
                    <a:pt x="2142" y="5573"/>
                  </a:lnTo>
                  <a:lnTo>
                    <a:pt x="2045" y="5524"/>
                  </a:lnTo>
                  <a:lnTo>
                    <a:pt x="1850" y="5475"/>
                  </a:lnTo>
                  <a:lnTo>
                    <a:pt x="1631" y="5451"/>
                  </a:lnTo>
                  <a:lnTo>
                    <a:pt x="1436" y="5402"/>
                  </a:lnTo>
                  <a:lnTo>
                    <a:pt x="1144" y="5305"/>
                  </a:lnTo>
                  <a:lnTo>
                    <a:pt x="877" y="5159"/>
                  </a:lnTo>
                  <a:lnTo>
                    <a:pt x="779" y="5062"/>
                  </a:lnTo>
                  <a:lnTo>
                    <a:pt x="682" y="4964"/>
                  </a:lnTo>
                  <a:lnTo>
                    <a:pt x="585" y="4891"/>
                  </a:lnTo>
                  <a:lnTo>
                    <a:pt x="487" y="4818"/>
                  </a:lnTo>
                  <a:lnTo>
                    <a:pt x="414" y="4818"/>
                  </a:lnTo>
                  <a:lnTo>
                    <a:pt x="390" y="4891"/>
                  </a:lnTo>
                  <a:lnTo>
                    <a:pt x="390" y="4964"/>
                  </a:lnTo>
                  <a:lnTo>
                    <a:pt x="390" y="5110"/>
                  </a:lnTo>
                  <a:lnTo>
                    <a:pt x="439" y="5232"/>
                  </a:lnTo>
                  <a:lnTo>
                    <a:pt x="536" y="5354"/>
                  </a:lnTo>
                  <a:lnTo>
                    <a:pt x="658" y="5475"/>
                  </a:lnTo>
                  <a:lnTo>
                    <a:pt x="779" y="5573"/>
                  </a:lnTo>
                  <a:lnTo>
                    <a:pt x="1023" y="5718"/>
                  </a:lnTo>
                  <a:lnTo>
                    <a:pt x="1193" y="5791"/>
                  </a:lnTo>
                  <a:lnTo>
                    <a:pt x="1412" y="5864"/>
                  </a:lnTo>
                  <a:lnTo>
                    <a:pt x="1655" y="5937"/>
                  </a:lnTo>
                  <a:lnTo>
                    <a:pt x="1899" y="5962"/>
                  </a:lnTo>
                  <a:lnTo>
                    <a:pt x="1777" y="6108"/>
                  </a:lnTo>
                  <a:lnTo>
                    <a:pt x="1655" y="6278"/>
                  </a:lnTo>
                  <a:lnTo>
                    <a:pt x="1558" y="6473"/>
                  </a:lnTo>
                  <a:lnTo>
                    <a:pt x="1485" y="6643"/>
                  </a:lnTo>
                  <a:lnTo>
                    <a:pt x="1144" y="6643"/>
                  </a:lnTo>
                  <a:lnTo>
                    <a:pt x="877" y="6594"/>
                  </a:lnTo>
                  <a:lnTo>
                    <a:pt x="609" y="6521"/>
                  </a:lnTo>
                  <a:lnTo>
                    <a:pt x="366" y="6400"/>
                  </a:lnTo>
                  <a:lnTo>
                    <a:pt x="122" y="6229"/>
                  </a:lnTo>
                  <a:lnTo>
                    <a:pt x="49" y="6229"/>
                  </a:lnTo>
                  <a:lnTo>
                    <a:pt x="1" y="6254"/>
                  </a:lnTo>
                  <a:lnTo>
                    <a:pt x="1" y="6302"/>
                  </a:lnTo>
                  <a:lnTo>
                    <a:pt x="74" y="6424"/>
                  </a:lnTo>
                  <a:lnTo>
                    <a:pt x="147" y="6546"/>
                  </a:lnTo>
                  <a:lnTo>
                    <a:pt x="220" y="6643"/>
                  </a:lnTo>
                  <a:lnTo>
                    <a:pt x="317" y="6740"/>
                  </a:lnTo>
                  <a:lnTo>
                    <a:pt x="439" y="6813"/>
                  </a:lnTo>
                  <a:lnTo>
                    <a:pt x="560" y="6862"/>
                  </a:lnTo>
                  <a:lnTo>
                    <a:pt x="804" y="6984"/>
                  </a:lnTo>
                  <a:lnTo>
                    <a:pt x="1071" y="7032"/>
                  </a:lnTo>
                  <a:lnTo>
                    <a:pt x="1363" y="7081"/>
                  </a:lnTo>
                  <a:lnTo>
                    <a:pt x="1680" y="7568"/>
                  </a:lnTo>
                  <a:lnTo>
                    <a:pt x="2020" y="8006"/>
                  </a:lnTo>
                  <a:lnTo>
                    <a:pt x="2410" y="8419"/>
                  </a:lnTo>
                  <a:lnTo>
                    <a:pt x="2848" y="8784"/>
                  </a:lnTo>
                  <a:lnTo>
                    <a:pt x="3286" y="9125"/>
                  </a:lnTo>
                  <a:lnTo>
                    <a:pt x="3772" y="9417"/>
                  </a:lnTo>
                  <a:lnTo>
                    <a:pt x="4283" y="9685"/>
                  </a:lnTo>
                  <a:lnTo>
                    <a:pt x="4819" y="9928"/>
                  </a:lnTo>
                  <a:lnTo>
                    <a:pt x="5403" y="10147"/>
                  </a:lnTo>
                  <a:lnTo>
                    <a:pt x="5987" y="10342"/>
                  </a:lnTo>
                  <a:lnTo>
                    <a:pt x="6571" y="10536"/>
                  </a:lnTo>
                  <a:lnTo>
                    <a:pt x="7155" y="10682"/>
                  </a:lnTo>
                  <a:lnTo>
                    <a:pt x="7763" y="10828"/>
                  </a:lnTo>
                  <a:lnTo>
                    <a:pt x="8371" y="10926"/>
                  </a:lnTo>
                  <a:lnTo>
                    <a:pt x="8979" y="11023"/>
                  </a:lnTo>
                  <a:lnTo>
                    <a:pt x="9612" y="11072"/>
                  </a:lnTo>
                  <a:lnTo>
                    <a:pt x="10220" y="11096"/>
                  </a:lnTo>
                  <a:lnTo>
                    <a:pt x="10829" y="11072"/>
                  </a:lnTo>
                  <a:lnTo>
                    <a:pt x="11461" y="11047"/>
                  </a:lnTo>
                  <a:lnTo>
                    <a:pt x="12070" y="10974"/>
                  </a:lnTo>
                  <a:lnTo>
                    <a:pt x="12678" y="10877"/>
                  </a:lnTo>
                  <a:lnTo>
                    <a:pt x="13286" y="10755"/>
                  </a:lnTo>
                  <a:lnTo>
                    <a:pt x="13870" y="10585"/>
                  </a:lnTo>
                  <a:lnTo>
                    <a:pt x="14454" y="10390"/>
                  </a:lnTo>
                  <a:lnTo>
                    <a:pt x="15063" y="10147"/>
                  </a:lnTo>
                  <a:lnTo>
                    <a:pt x="15622" y="9831"/>
                  </a:lnTo>
                  <a:lnTo>
                    <a:pt x="16182" y="9514"/>
                  </a:lnTo>
                  <a:lnTo>
                    <a:pt x="16693" y="9149"/>
                  </a:lnTo>
                  <a:lnTo>
                    <a:pt x="17204" y="8736"/>
                  </a:lnTo>
                  <a:lnTo>
                    <a:pt x="17690" y="8322"/>
                  </a:lnTo>
                  <a:lnTo>
                    <a:pt x="18153" y="7884"/>
                  </a:lnTo>
                  <a:lnTo>
                    <a:pt x="18615" y="7446"/>
                  </a:lnTo>
                  <a:lnTo>
                    <a:pt x="18639" y="7397"/>
                  </a:lnTo>
                  <a:lnTo>
                    <a:pt x="18761" y="7373"/>
                  </a:lnTo>
                  <a:lnTo>
                    <a:pt x="18858" y="7300"/>
                  </a:lnTo>
                  <a:lnTo>
                    <a:pt x="19029" y="7300"/>
                  </a:lnTo>
                  <a:lnTo>
                    <a:pt x="19175" y="7276"/>
                  </a:lnTo>
                  <a:lnTo>
                    <a:pt x="19321" y="7227"/>
                  </a:lnTo>
                  <a:lnTo>
                    <a:pt x="19467" y="7178"/>
                  </a:lnTo>
                  <a:lnTo>
                    <a:pt x="19613" y="7105"/>
                  </a:lnTo>
                  <a:lnTo>
                    <a:pt x="19734" y="7008"/>
                  </a:lnTo>
                  <a:lnTo>
                    <a:pt x="19807" y="6886"/>
                  </a:lnTo>
                  <a:lnTo>
                    <a:pt x="19880" y="6765"/>
                  </a:lnTo>
                  <a:lnTo>
                    <a:pt x="19880" y="6716"/>
                  </a:lnTo>
                  <a:lnTo>
                    <a:pt x="19880" y="6667"/>
                  </a:lnTo>
                  <a:lnTo>
                    <a:pt x="19832" y="6619"/>
                  </a:lnTo>
                  <a:lnTo>
                    <a:pt x="19807" y="6570"/>
                  </a:lnTo>
                  <a:lnTo>
                    <a:pt x="19710" y="6546"/>
                  </a:lnTo>
                  <a:lnTo>
                    <a:pt x="19661" y="6546"/>
                  </a:lnTo>
                  <a:lnTo>
                    <a:pt x="19613" y="6570"/>
                  </a:lnTo>
                  <a:lnTo>
                    <a:pt x="19467" y="6643"/>
                  </a:lnTo>
                  <a:lnTo>
                    <a:pt x="19369" y="6716"/>
                  </a:lnTo>
                  <a:lnTo>
                    <a:pt x="19248" y="6789"/>
                  </a:lnTo>
                  <a:lnTo>
                    <a:pt x="19102" y="6862"/>
                  </a:lnTo>
                  <a:lnTo>
                    <a:pt x="18858" y="6911"/>
                  </a:lnTo>
                  <a:lnTo>
                    <a:pt x="18566" y="6521"/>
                  </a:lnTo>
                  <a:lnTo>
                    <a:pt x="18250" y="6132"/>
                  </a:lnTo>
                  <a:lnTo>
                    <a:pt x="18420" y="6108"/>
                  </a:lnTo>
                  <a:lnTo>
                    <a:pt x="18664" y="6059"/>
                  </a:lnTo>
                  <a:lnTo>
                    <a:pt x="18956" y="5962"/>
                  </a:lnTo>
                  <a:lnTo>
                    <a:pt x="19077" y="5889"/>
                  </a:lnTo>
                  <a:lnTo>
                    <a:pt x="19199" y="5816"/>
                  </a:lnTo>
                  <a:lnTo>
                    <a:pt x="19272" y="5718"/>
                  </a:lnTo>
                  <a:lnTo>
                    <a:pt x="19321" y="5597"/>
                  </a:lnTo>
                  <a:lnTo>
                    <a:pt x="19321" y="5548"/>
                  </a:lnTo>
                  <a:lnTo>
                    <a:pt x="19321" y="5500"/>
                  </a:lnTo>
                  <a:lnTo>
                    <a:pt x="19296" y="5475"/>
                  </a:lnTo>
                  <a:lnTo>
                    <a:pt x="19248" y="5451"/>
                  </a:lnTo>
                  <a:lnTo>
                    <a:pt x="19150" y="5451"/>
                  </a:lnTo>
                  <a:lnTo>
                    <a:pt x="19053" y="5475"/>
                  </a:lnTo>
                  <a:lnTo>
                    <a:pt x="18858" y="5548"/>
                  </a:lnTo>
                  <a:lnTo>
                    <a:pt x="18688" y="5621"/>
                  </a:lnTo>
                  <a:lnTo>
                    <a:pt x="18493" y="5718"/>
                  </a:lnTo>
                  <a:lnTo>
                    <a:pt x="18226" y="5767"/>
                  </a:lnTo>
                  <a:lnTo>
                    <a:pt x="17958" y="5791"/>
                  </a:lnTo>
                  <a:lnTo>
                    <a:pt x="17496" y="5281"/>
                  </a:lnTo>
                  <a:lnTo>
                    <a:pt x="17690" y="5281"/>
                  </a:lnTo>
                  <a:lnTo>
                    <a:pt x="17885" y="5256"/>
                  </a:lnTo>
                  <a:lnTo>
                    <a:pt x="18080" y="5208"/>
                  </a:lnTo>
                  <a:lnTo>
                    <a:pt x="18274" y="5135"/>
                  </a:lnTo>
                  <a:lnTo>
                    <a:pt x="18591" y="4964"/>
                  </a:lnTo>
                  <a:lnTo>
                    <a:pt x="18761" y="4867"/>
                  </a:lnTo>
                  <a:lnTo>
                    <a:pt x="18931" y="4745"/>
                  </a:lnTo>
                  <a:lnTo>
                    <a:pt x="19077" y="4599"/>
                  </a:lnTo>
                  <a:lnTo>
                    <a:pt x="19199" y="4453"/>
                  </a:lnTo>
                  <a:lnTo>
                    <a:pt x="19272" y="4307"/>
                  </a:lnTo>
                  <a:lnTo>
                    <a:pt x="19296" y="4234"/>
                  </a:lnTo>
                  <a:lnTo>
                    <a:pt x="19296" y="4137"/>
                  </a:lnTo>
                  <a:lnTo>
                    <a:pt x="19296" y="4088"/>
                  </a:lnTo>
                  <a:lnTo>
                    <a:pt x="19272" y="4064"/>
                  </a:lnTo>
                  <a:lnTo>
                    <a:pt x="19199" y="4064"/>
                  </a:lnTo>
                  <a:lnTo>
                    <a:pt x="19077" y="4088"/>
                  </a:lnTo>
                  <a:lnTo>
                    <a:pt x="18956" y="4137"/>
                  </a:lnTo>
                  <a:lnTo>
                    <a:pt x="18737" y="4307"/>
                  </a:lnTo>
                  <a:lnTo>
                    <a:pt x="18518" y="4478"/>
                  </a:lnTo>
                  <a:lnTo>
                    <a:pt x="18323" y="4648"/>
                  </a:lnTo>
                  <a:lnTo>
                    <a:pt x="18031" y="4794"/>
                  </a:lnTo>
                  <a:lnTo>
                    <a:pt x="17763" y="4867"/>
                  </a:lnTo>
                  <a:lnTo>
                    <a:pt x="17447" y="4916"/>
                  </a:lnTo>
                  <a:lnTo>
                    <a:pt x="17155" y="4916"/>
                  </a:lnTo>
                  <a:lnTo>
                    <a:pt x="16620" y="4429"/>
                  </a:lnTo>
                  <a:lnTo>
                    <a:pt x="16839" y="4186"/>
                  </a:lnTo>
                  <a:lnTo>
                    <a:pt x="17058" y="3967"/>
                  </a:lnTo>
                  <a:lnTo>
                    <a:pt x="17277" y="3748"/>
                  </a:lnTo>
                  <a:lnTo>
                    <a:pt x="17593" y="3918"/>
                  </a:lnTo>
                  <a:lnTo>
                    <a:pt x="17909" y="4088"/>
                  </a:lnTo>
                  <a:lnTo>
                    <a:pt x="18031" y="4113"/>
                  </a:lnTo>
                  <a:lnTo>
                    <a:pt x="18128" y="4113"/>
                  </a:lnTo>
                  <a:lnTo>
                    <a:pt x="18201" y="4040"/>
                  </a:lnTo>
                  <a:lnTo>
                    <a:pt x="18274" y="3967"/>
                  </a:lnTo>
                  <a:lnTo>
                    <a:pt x="18299" y="3894"/>
                  </a:lnTo>
                  <a:lnTo>
                    <a:pt x="18299" y="3796"/>
                  </a:lnTo>
                  <a:lnTo>
                    <a:pt x="18250" y="3723"/>
                  </a:lnTo>
                  <a:lnTo>
                    <a:pt x="18177" y="3650"/>
                  </a:lnTo>
                  <a:lnTo>
                    <a:pt x="17885" y="3504"/>
                  </a:lnTo>
                  <a:lnTo>
                    <a:pt x="17593" y="3358"/>
                  </a:lnTo>
                  <a:lnTo>
                    <a:pt x="17690" y="3212"/>
                  </a:lnTo>
                  <a:lnTo>
                    <a:pt x="17763" y="3042"/>
                  </a:lnTo>
                  <a:lnTo>
                    <a:pt x="17763" y="3018"/>
                  </a:lnTo>
                  <a:lnTo>
                    <a:pt x="17739" y="2993"/>
                  </a:lnTo>
                  <a:lnTo>
                    <a:pt x="17690" y="2993"/>
                  </a:lnTo>
                  <a:lnTo>
                    <a:pt x="17423" y="3237"/>
                  </a:lnTo>
                  <a:lnTo>
                    <a:pt x="16376" y="2555"/>
                  </a:lnTo>
                  <a:lnTo>
                    <a:pt x="16693" y="2190"/>
                  </a:lnTo>
                  <a:lnTo>
                    <a:pt x="16717" y="2142"/>
                  </a:lnTo>
                  <a:lnTo>
                    <a:pt x="16693" y="2069"/>
                  </a:lnTo>
                  <a:lnTo>
                    <a:pt x="16668" y="2044"/>
                  </a:lnTo>
                  <a:lnTo>
                    <a:pt x="16595" y="2020"/>
                  </a:lnTo>
                  <a:lnTo>
                    <a:pt x="16449" y="2093"/>
                  </a:lnTo>
                  <a:lnTo>
                    <a:pt x="16303" y="2166"/>
                  </a:lnTo>
                  <a:lnTo>
                    <a:pt x="16036" y="2361"/>
                  </a:lnTo>
                  <a:lnTo>
                    <a:pt x="15914" y="2288"/>
                  </a:lnTo>
                  <a:lnTo>
                    <a:pt x="15354" y="2020"/>
                  </a:lnTo>
                  <a:lnTo>
                    <a:pt x="14795" y="1752"/>
                  </a:lnTo>
                  <a:lnTo>
                    <a:pt x="15087" y="1290"/>
                  </a:lnTo>
                  <a:lnTo>
                    <a:pt x="15087" y="1266"/>
                  </a:lnTo>
                  <a:lnTo>
                    <a:pt x="15063" y="1266"/>
                  </a:lnTo>
                  <a:lnTo>
                    <a:pt x="14795" y="1436"/>
                  </a:lnTo>
                  <a:lnTo>
                    <a:pt x="14552" y="1655"/>
                  </a:lnTo>
                  <a:lnTo>
                    <a:pt x="14089" y="1460"/>
                  </a:lnTo>
                  <a:lnTo>
                    <a:pt x="13603" y="1290"/>
                  </a:lnTo>
                  <a:lnTo>
                    <a:pt x="13140" y="1144"/>
                  </a:lnTo>
                  <a:lnTo>
                    <a:pt x="12702" y="1022"/>
                  </a:lnTo>
                  <a:lnTo>
                    <a:pt x="12775" y="706"/>
                  </a:lnTo>
                  <a:lnTo>
                    <a:pt x="12800" y="536"/>
                  </a:lnTo>
                  <a:lnTo>
                    <a:pt x="12800" y="365"/>
                  </a:lnTo>
                  <a:lnTo>
                    <a:pt x="12775" y="317"/>
                  </a:lnTo>
                  <a:lnTo>
                    <a:pt x="12751" y="292"/>
                  </a:lnTo>
                  <a:lnTo>
                    <a:pt x="12702" y="292"/>
                  </a:lnTo>
                  <a:lnTo>
                    <a:pt x="12654" y="341"/>
                  </a:lnTo>
                  <a:lnTo>
                    <a:pt x="12532" y="560"/>
                  </a:lnTo>
                  <a:lnTo>
                    <a:pt x="12337" y="925"/>
                  </a:lnTo>
                  <a:lnTo>
                    <a:pt x="11705" y="803"/>
                  </a:lnTo>
                  <a:lnTo>
                    <a:pt x="11072" y="706"/>
                  </a:lnTo>
                  <a:lnTo>
                    <a:pt x="11072" y="511"/>
                  </a:lnTo>
                  <a:lnTo>
                    <a:pt x="11072" y="317"/>
                  </a:lnTo>
                  <a:lnTo>
                    <a:pt x="11072" y="244"/>
                  </a:lnTo>
                  <a:lnTo>
                    <a:pt x="11048" y="146"/>
                  </a:lnTo>
                  <a:lnTo>
                    <a:pt x="10999" y="73"/>
                  </a:lnTo>
                  <a:lnTo>
                    <a:pt x="10950" y="25"/>
                  </a:lnTo>
                  <a:lnTo>
                    <a:pt x="109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09319CD-C554-4B7D-DB51-F4E3D0577D6C}"/>
              </a:ext>
            </a:extLst>
          </p:cNvPr>
          <p:cNvGrpSpPr/>
          <p:nvPr/>
        </p:nvGrpSpPr>
        <p:grpSpPr>
          <a:xfrm>
            <a:off x="6808022" y="3849011"/>
            <a:ext cx="1633240" cy="739820"/>
            <a:chOff x="6895160" y="3820566"/>
            <a:chExt cx="1633240" cy="739820"/>
          </a:xfrm>
        </p:grpSpPr>
        <p:sp>
          <p:nvSpPr>
            <p:cNvPr id="13" name="Shape 291">
              <a:extLst>
                <a:ext uri="{FF2B5EF4-FFF2-40B4-BE49-F238E27FC236}">
                  <a16:creationId xmlns:a16="http://schemas.microsoft.com/office/drawing/2014/main" id="{1B5CE5EA-E0DD-2AD1-7FA8-1723BB28D155}"/>
                </a:ext>
              </a:extLst>
            </p:cNvPr>
            <p:cNvSpPr/>
            <p:nvPr/>
          </p:nvSpPr>
          <p:spPr>
            <a:xfrm>
              <a:off x="7332033" y="3929228"/>
              <a:ext cx="496242" cy="564893"/>
            </a:xfrm>
            <a:custGeom>
              <a:avLst/>
              <a:gdLst/>
              <a:ahLst/>
              <a:cxnLst/>
              <a:rect l="0" t="0" r="0" b="0"/>
              <a:pathLst>
                <a:path w="14430" h="16206" extrusionOk="0">
                  <a:moveTo>
                    <a:pt x="13724" y="584"/>
                  </a:moveTo>
                  <a:lnTo>
                    <a:pt x="13724" y="974"/>
                  </a:lnTo>
                  <a:lnTo>
                    <a:pt x="13748" y="2312"/>
                  </a:lnTo>
                  <a:lnTo>
                    <a:pt x="13772" y="3139"/>
                  </a:lnTo>
                  <a:lnTo>
                    <a:pt x="13821" y="3966"/>
                  </a:lnTo>
                  <a:lnTo>
                    <a:pt x="13967" y="5621"/>
                  </a:lnTo>
                  <a:lnTo>
                    <a:pt x="13991" y="6375"/>
                  </a:lnTo>
                  <a:lnTo>
                    <a:pt x="14016" y="7154"/>
                  </a:lnTo>
                  <a:lnTo>
                    <a:pt x="13991" y="7908"/>
                  </a:lnTo>
                  <a:lnTo>
                    <a:pt x="13967" y="8687"/>
                  </a:lnTo>
                  <a:lnTo>
                    <a:pt x="13918" y="9441"/>
                  </a:lnTo>
                  <a:lnTo>
                    <a:pt x="13870" y="10195"/>
                  </a:lnTo>
                  <a:lnTo>
                    <a:pt x="13699" y="11728"/>
                  </a:lnTo>
                  <a:lnTo>
                    <a:pt x="13602" y="11972"/>
                  </a:lnTo>
                  <a:lnTo>
                    <a:pt x="13480" y="12191"/>
                  </a:lnTo>
                  <a:lnTo>
                    <a:pt x="13359" y="12361"/>
                  </a:lnTo>
                  <a:lnTo>
                    <a:pt x="13188" y="12531"/>
                  </a:lnTo>
                  <a:lnTo>
                    <a:pt x="13261" y="12361"/>
                  </a:lnTo>
                  <a:lnTo>
                    <a:pt x="13286" y="12191"/>
                  </a:lnTo>
                  <a:lnTo>
                    <a:pt x="13334" y="12020"/>
                  </a:lnTo>
                  <a:lnTo>
                    <a:pt x="13334" y="11850"/>
                  </a:lnTo>
                  <a:lnTo>
                    <a:pt x="13310" y="11777"/>
                  </a:lnTo>
                  <a:lnTo>
                    <a:pt x="13286" y="11704"/>
                  </a:lnTo>
                  <a:lnTo>
                    <a:pt x="13237" y="11680"/>
                  </a:lnTo>
                  <a:lnTo>
                    <a:pt x="13188" y="11704"/>
                  </a:lnTo>
                  <a:lnTo>
                    <a:pt x="13091" y="11826"/>
                  </a:lnTo>
                  <a:lnTo>
                    <a:pt x="12994" y="11972"/>
                  </a:lnTo>
                  <a:lnTo>
                    <a:pt x="12872" y="12288"/>
                  </a:lnTo>
                  <a:lnTo>
                    <a:pt x="12726" y="12580"/>
                  </a:lnTo>
                  <a:lnTo>
                    <a:pt x="12677" y="12750"/>
                  </a:lnTo>
                  <a:lnTo>
                    <a:pt x="12653" y="12896"/>
                  </a:lnTo>
                  <a:lnTo>
                    <a:pt x="12337" y="13018"/>
                  </a:lnTo>
                  <a:lnTo>
                    <a:pt x="12337" y="13018"/>
                  </a:lnTo>
                  <a:lnTo>
                    <a:pt x="12385" y="12799"/>
                  </a:lnTo>
                  <a:lnTo>
                    <a:pt x="12483" y="12604"/>
                  </a:lnTo>
                  <a:lnTo>
                    <a:pt x="12604" y="12312"/>
                  </a:lnTo>
                  <a:lnTo>
                    <a:pt x="12677" y="12142"/>
                  </a:lnTo>
                  <a:lnTo>
                    <a:pt x="12677" y="12069"/>
                  </a:lnTo>
                  <a:lnTo>
                    <a:pt x="12677" y="11996"/>
                  </a:lnTo>
                  <a:lnTo>
                    <a:pt x="12653" y="11972"/>
                  </a:lnTo>
                  <a:lnTo>
                    <a:pt x="12580" y="11972"/>
                  </a:lnTo>
                  <a:lnTo>
                    <a:pt x="12507" y="12020"/>
                  </a:lnTo>
                  <a:lnTo>
                    <a:pt x="12434" y="12069"/>
                  </a:lnTo>
                  <a:lnTo>
                    <a:pt x="12361" y="12142"/>
                  </a:lnTo>
                  <a:lnTo>
                    <a:pt x="12239" y="12312"/>
                  </a:lnTo>
                  <a:lnTo>
                    <a:pt x="12142" y="12458"/>
                  </a:lnTo>
                  <a:lnTo>
                    <a:pt x="11996" y="12775"/>
                  </a:lnTo>
                  <a:lnTo>
                    <a:pt x="11947" y="12921"/>
                  </a:lnTo>
                  <a:lnTo>
                    <a:pt x="11899" y="13091"/>
                  </a:lnTo>
                  <a:lnTo>
                    <a:pt x="11461" y="13140"/>
                  </a:lnTo>
                  <a:lnTo>
                    <a:pt x="11704" y="12604"/>
                  </a:lnTo>
                  <a:lnTo>
                    <a:pt x="11777" y="12483"/>
                  </a:lnTo>
                  <a:lnTo>
                    <a:pt x="11874" y="12264"/>
                  </a:lnTo>
                  <a:lnTo>
                    <a:pt x="11923" y="12142"/>
                  </a:lnTo>
                  <a:lnTo>
                    <a:pt x="11947" y="12045"/>
                  </a:lnTo>
                  <a:lnTo>
                    <a:pt x="11947" y="11972"/>
                  </a:lnTo>
                  <a:lnTo>
                    <a:pt x="11923" y="11923"/>
                  </a:lnTo>
                  <a:lnTo>
                    <a:pt x="11850" y="11899"/>
                  </a:lnTo>
                  <a:lnTo>
                    <a:pt x="11753" y="11923"/>
                  </a:lnTo>
                  <a:lnTo>
                    <a:pt x="11680" y="11996"/>
                  </a:lnTo>
                  <a:lnTo>
                    <a:pt x="11582" y="12069"/>
                  </a:lnTo>
                  <a:lnTo>
                    <a:pt x="11461" y="12264"/>
                  </a:lnTo>
                  <a:lnTo>
                    <a:pt x="11363" y="12410"/>
                  </a:lnTo>
                  <a:lnTo>
                    <a:pt x="11169" y="12702"/>
                  </a:lnTo>
                  <a:lnTo>
                    <a:pt x="11071" y="12896"/>
                  </a:lnTo>
                  <a:lnTo>
                    <a:pt x="10974" y="13091"/>
                  </a:lnTo>
                  <a:lnTo>
                    <a:pt x="10731" y="13042"/>
                  </a:lnTo>
                  <a:lnTo>
                    <a:pt x="10804" y="12848"/>
                  </a:lnTo>
                  <a:lnTo>
                    <a:pt x="11023" y="12385"/>
                  </a:lnTo>
                  <a:lnTo>
                    <a:pt x="11120" y="12166"/>
                  </a:lnTo>
                  <a:lnTo>
                    <a:pt x="11144" y="12045"/>
                  </a:lnTo>
                  <a:lnTo>
                    <a:pt x="11169" y="11923"/>
                  </a:lnTo>
                  <a:lnTo>
                    <a:pt x="11144" y="11874"/>
                  </a:lnTo>
                  <a:lnTo>
                    <a:pt x="11120" y="11850"/>
                  </a:lnTo>
                  <a:lnTo>
                    <a:pt x="11071" y="11850"/>
                  </a:lnTo>
                  <a:lnTo>
                    <a:pt x="10974" y="11947"/>
                  </a:lnTo>
                  <a:lnTo>
                    <a:pt x="10877" y="12020"/>
                  </a:lnTo>
                  <a:lnTo>
                    <a:pt x="10731" y="12215"/>
                  </a:lnTo>
                  <a:lnTo>
                    <a:pt x="10609" y="12434"/>
                  </a:lnTo>
                  <a:lnTo>
                    <a:pt x="10487" y="12653"/>
                  </a:lnTo>
                  <a:lnTo>
                    <a:pt x="10341" y="12921"/>
                  </a:lnTo>
                  <a:lnTo>
                    <a:pt x="10147" y="12799"/>
                  </a:lnTo>
                  <a:lnTo>
                    <a:pt x="10098" y="12775"/>
                  </a:lnTo>
                  <a:lnTo>
                    <a:pt x="10171" y="12653"/>
                  </a:lnTo>
                  <a:lnTo>
                    <a:pt x="10244" y="12531"/>
                  </a:lnTo>
                  <a:lnTo>
                    <a:pt x="10390" y="12264"/>
                  </a:lnTo>
                  <a:lnTo>
                    <a:pt x="10439" y="12118"/>
                  </a:lnTo>
                  <a:lnTo>
                    <a:pt x="10463" y="11996"/>
                  </a:lnTo>
                  <a:lnTo>
                    <a:pt x="10439" y="11874"/>
                  </a:lnTo>
                  <a:lnTo>
                    <a:pt x="10390" y="11753"/>
                  </a:lnTo>
                  <a:lnTo>
                    <a:pt x="10341" y="11728"/>
                  </a:lnTo>
                  <a:lnTo>
                    <a:pt x="10293" y="11753"/>
                  </a:lnTo>
                  <a:lnTo>
                    <a:pt x="10171" y="11850"/>
                  </a:lnTo>
                  <a:lnTo>
                    <a:pt x="10074" y="11996"/>
                  </a:lnTo>
                  <a:lnTo>
                    <a:pt x="9879" y="12288"/>
                  </a:lnTo>
                  <a:lnTo>
                    <a:pt x="9806" y="12385"/>
                  </a:lnTo>
                  <a:lnTo>
                    <a:pt x="9782" y="12191"/>
                  </a:lnTo>
                  <a:lnTo>
                    <a:pt x="9782" y="11996"/>
                  </a:lnTo>
                  <a:lnTo>
                    <a:pt x="9806" y="11801"/>
                  </a:lnTo>
                  <a:lnTo>
                    <a:pt x="9879" y="11607"/>
                  </a:lnTo>
                  <a:lnTo>
                    <a:pt x="9976" y="11436"/>
                  </a:lnTo>
                  <a:lnTo>
                    <a:pt x="10098" y="11266"/>
                  </a:lnTo>
                  <a:lnTo>
                    <a:pt x="10244" y="11120"/>
                  </a:lnTo>
                  <a:lnTo>
                    <a:pt x="10390" y="10998"/>
                  </a:lnTo>
                  <a:lnTo>
                    <a:pt x="10633" y="10877"/>
                  </a:lnTo>
                  <a:lnTo>
                    <a:pt x="10901" y="10804"/>
                  </a:lnTo>
                  <a:lnTo>
                    <a:pt x="11169" y="10755"/>
                  </a:lnTo>
                  <a:lnTo>
                    <a:pt x="11436" y="10731"/>
                  </a:lnTo>
                  <a:lnTo>
                    <a:pt x="11728" y="10682"/>
                  </a:lnTo>
                  <a:lnTo>
                    <a:pt x="11972" y="10609"/>
                  </a:lnTo>
                  <a:lnTo>
                    <a:pt x="12215" y="10512"/>
                  </a:lnTo>
                  <a:lnTo>
                    <a:pt x="12312" y="10439"/>
                  </a:lnTo>
                  <a:lnTo>
                    <a:pt x="12434" y="10341"/>
                  </a:lnTo>
                  <a:lnTo>
                    <a:pt x="12507" y="10341"/>
                  </a:lnTo>
                  <a:lnTo>
                    <a:pt x="12580" y="10317"/>
                  </a:lnTo>
                  <a:lnTo>
                    <a:pt x="12629" y="10244"/>
                  </a:lnTo>
                  <a:lnTo>
                    <a:pt x="12653" y="10171"/>
                  </a:lnTo>
                  <a:lnTo>
                    <a:pt x="12653" y="9830"/>
                  </a:lnTo>
                  <a:lnTo>
                    <a:pt x="12653" y="9514"/>
                  </a:lnTo>
                  <a:lnTo>
                    <a:pt x="12653" y="9198"/>
                  </a:lnTo>
                  <a:lnTo>
                    <a:pt x="12653" y="8857"/>
                  </a:lnTo>
                  <a:lnTo>
                    <a:pt x="12726" y="8030"/>
                  </a:lnTo>
                  <a:lnTo>
                    <a:pt x="12823" y="7203"/>
                  </a:lnTo>
                  <a:lnTo>
                    <a:pt x="12848" y="6789"/>
                  </a:lnTo>
                  <a:lnTo>
                    <a:pt x="12848" y="6375"/>
                  </a:lnTo>
                  <a:lnTo>
                    <a:pt x="12823" y="5548"/>
                  </a:lnTo>
                  <a:lnTo>
                    <a:pt x="12848" y="5232"/>
                  </a:lnTo>
                  <a:lnTo>
                    <a:pt x="12872" y="4842"/>
                  </a:lnTo>
                  <a:lnTo>
                    <a:pt x="12872" y="4648"/>
                  </a:lnTo>
                  <a:lnTo>
                    <a:pt x="12848" y="4477"/>
                  </a:lnTo>
                  <a:lnTo>
                    <a:pt x="12799" y="4307"/>
                  </a:lnTo>
                  <a:lnTo>
                    <a:pt x="12726" y="4161"/>
                  </a:lnTo>
                  <a:lnTo>
                    <a:pt x="12775" y="4112"/>
                  </a:lnTo>
                  <a:lnTo>
                    <a:pt x="12799" y="4039"/>
                  </a:lnTo>
                  <a:lnTo>
                    <a:pt x="12823" y="3966"/>
                  </a:lnTo>
                  <a:lnTo>
                    <a:pt x="12799" y="3893"/>
                  </a:lnTo>
                  <a:lnTo>
                    <a:pt x="12750" y="3820"/>
                  </a:lnTo>
                  <a:lnTo>
                    <a:pt x="12702" y="3772"/>
                  </a:lnTo>
                  <a:lnTo>
                    <a:pt x="12604" y="3747"/>
                  </a:lnTo>
                  <a:lnTo>
                    <a:pt x="12531" y="3747"/>
                  </a:lnTo>
                  <a:lnTo>
                    <a:pt x="12045" y="3869"/>
                  </a:lnTo>
                  <a:lnTo>
                    <a:pt x="11558" y="3991"/>
                  </a:lnTo>
                  <a:lnTo>
                    <a:pt x="10585" y="4258"/>
                  </a:lnTo>
                  <a:lnTo>
                    <a:pt x="8468" y="4794"/>
                  </a:lnTo>
                  <a:lnTo>
                    <a:pt x="7446" y="5061"/>
                  </a:lnTo>
                  <a:lnTo>
                    <a:pt x="6959" y="5207"/>
                  </a:lnTo>
                  <a:lnTo>
                    <a:pt x="6448" y="5378"/>
                  </a:lnTo>
                  <a:lnTo>
                    <a:pt x="5962" y="5548"/>
                  </a:lnTo>
                  <a:lnTo>
                    <a:pt x="5499" y="5743"/>
                  </a:lnTo>
                  <a:lnTo>
                    <a:pt x="5013" y="5986"/>
                  </a:lnTo>
                  <a:lnTo>
                    <a:pt x="4575" y="6229"/>
                  </a:lnTo>
                  <a:lnTo>
                    <a:pt x="4526" y="6254"/>
                  </a:lnTo>
                  <a:lnTo>
                    <a:pt x="4526" y="6302"/>
                  </a:lnTo>
                  <a:lnTo>
                    <a:pt x="4526" y="6351"/>
                  </a:lnTo>
                  <a:lnTo>
                    <a:pt x="4550" y="6400"/>
                  </a:lnTo>
                  <a:lnTo>
                    <a:pt x="4623" y="7130"/>
                  </a:lnTo>
                  <a:lnTo>
                    <a:pt x="4648" y="7495"/>
                  </a:lnTo>
                  <a:lnTo>
                    <a:pt x="4648" y="7860"/>
                  </a:lnTo>
                  <a:lnTo>
                    <a:pt x="4623" y="8736"/>
                  </a:lnTo>
                  <a:lnTo>
                    <a:pt x="4575" y="9587"/>
                  </a:lnTo>
                  <a:lnTo>
                    <a:pt x="4575" y="10171"/>
                  </a:lnTo>
                  <a:lnTo>
                    <a:pt x="4575" y="10779"/>
                  </a:lnTo>
                  <a:lnTo>
                    <a:pt x="4599" y="11972"/>
                  </a:lnTo>
                  <a:lnTo>
                    <a:pt x="4623" y="12580"/>
                  </a:lnTo>
                  <a:lnTo>
                    <a:pt x="4623" y="13164"/>
                  </a:lnTo>
                  <a:lnTo>
                    <a:pt x="4575" y="13772"/>
                  </a:lnTo>
                  <a:lnTo>
                    <a:pt x="4526" y="14356"/>
                  </a:lnTo>
                  <a:lnTo>
                    <a:pt x="4356" y="14600"/>
                  </a:lnTo>
                  <a:lnTo>
                    <a:pt x="4404" y="14356"/>
                  </a:lnTo>
                  <a:lnTo>
                    <a:pt x="4404" y="14259"/>
                  </a:lnTo>
                  <a:lnTo>
                    <a:pt x="4404" y="14137"/>
                  </a:lnTo>
                  <a:lnTo>
                    <a:pt x="4380" y="14064"/>
                  </a:lnTo>
                  <a:lnTo>
                    <a:pt x="4307" y="14040"/>
                  </a:lnTo>
                  <a:lnTo>
                    <a:pt x="4258" y="14064"/>
                  </a:lnTo>
                  <a:lnTo>
                    <a:pt x="4185" y="14113"/>
                  </a:lnTo>
                  <a:lnTo>
                    <a:pt x="4088" y="14259"/>
                  </a:lnTo>
                  <a:lnTo>
                    <a:pt x="4015" y="14429"/>
                  </a:lnTo>
                  <a:lnTo>
                    <a:pt x="3869" y="14770"/>
                  </a:lnTo>
                  <a:lnTo>
                    <a:pt x="3723" y="15038"/>
                  </a:lnTo>
                  <a:lnTo>
                    <a:pt x="3674" y="15184"/>
                  </a:lnTo>
                  <a:lnTo>
                    <a:pt x="3626" y="15305"/>
                  </a:lnTo>
                  <a:lnTo>
                    <a:pt x="3285" y="15451"/>
                  </a:lnTo>
                  <a:lnTo>
                    <a:pt x="3407" y="15159"/>
                  </a:lnTo>
                  <a:lnTo>
                    <a:pt x="3601" y="14770"/>
                  </a:lnTo>
                  <a:lnTo>
                    <a:pt x="3674" y="14551"/>
                  </a:lnTo>
                  <a:lnTo>
                    <a:pt x="3699" y="14429"/>
                  </a:lnTo>
                  <a:lnTo>
                    <a:pt x="3699" y="14332"/>
                  </a:lnTo>
                  <a:lnTo>
                    <a:pt x="3699" y="14283"/>
                  </a:lnTo>
                  <a:lnTo>
                    <a:pt x="3650" y="14259"/>
                  </a:lnTo>
                  <a:lnTo>
                    <a:pt x="3601" y="14235"/>
                  </a:lnTo>
                  <a:lnTo>
                    <a:pt x="3577" y="14259"/>
                  </a:lnTo>
                  <a:lnTo>
                    <a:pt x="3407" y="14429"/>
                  </a:lnTo>
                  <a:lnTo>
                    <a:pt x="3261" y="14648"/>
                  </a:lnTo>
                  <a:lnTo>
                    <a:pt x="3017" y="15062"/>
                  </a:lnTo>
                  <a:lnTo>
                    <a:pt x="2847" y="15330"/>
                  </a:lnTo>
                  <a:lnTo>
                    <a:pt x="2798" y="15476"/>
                  </a:lnTo>
                  <a:lnTo>
                    <a:pt x="2750" y="15622"/>
                  </a:lnTo>
                  <a:lnTo>
                    <a:pt x="2531" y="15670"/>
                  </a:lnTo>
                  <a:lnTo>
                    <a:pt x="2531" y="15670"/>
                  </a:lnTo>
                  <a:lnTo>
                    <a:pt x="2628" y="15403"/>
                  </a:lnTo>
                  <a:lnTo>
                    <a:pt x="2725" y="15159"/>
                  </a:lnTo>
                  <a:lnTo>
                    <a:pt x="2798" y="14965"/>
                  </a:lnTo>
                  <a:lnTo>
                    <a:pt x="2871" y="14770"/>
                  </a:lnTo>
                  <a:lnTo>
                    <a:pt x="2896" y="14551"/>
                  </a:lnTo>
                  <a:lnTo>
                    <a:pt x="2871" y="14454"/>
                  </a:lnTo>
                  <a:lnTo>
                    <a:pt x="2847" y="14356"/>
                  </a:lnTo>
                  <a:lnTo>
                    <a:pt x="2823" y="14332"/>
                  </a:lnTo>
                  <a:lnTo>
                    <a:pt x="2798" y="14332"/>
                  </a:lnTo>
                  <a:lnTo>
                    <a:pt x="2701" y="14502"/>
                  </a:lnTo>
                  <a:lnTo>
                    <a:pt x="2604" y="14673"/>
                  </a:lnTo>
                  <a:lnTo>
                    <a:pt x="2433" y="15038"/>
                  </a:lnTo>
                  <a:lnTo>
                    <a:pt x="2239" y="15354"/>
                  </a:lnTo>
                  <a:lnTo>
                    <a:pt x="2141" y="15549"/>
                  </a:lnTo>
                  <a:lnTo>
                    <a:pt x="2093" y="15719"/>
                  </a:lnTo>
                  <a:lnTo>
                    <a:pt x="1801" y="15695"/>
                  </a:lnTo>
                  <a:lnTo>
                    <a:pt x="2117" y="15062"/>
                  </a:lnTo>
                  <a:lnTo>
                    <a:pt x="2263" y="14746"/>
                  </a:lnTo>
                  <a:lnTo>
                    <a:pt x="2312" y="14575"/>
                  </a:lnTo>
                  <a:lnTo>
                    <a:pt x="2336" y="14405"/>
                  </a:lnTo>
                  <a:lnTo>
                    <a:pt x="2336" y="14381"/>
                  </a:lnTo>
                  <a:lnTo>
                    <a:pt x="2312" y="14356"/>
                  </a:lnTo>
                  <a:lnTo>
                    <a:pt x="2263" y="14356"/>
                  </a:lnTo>
                  <a:lnTo>
                    <a:pt x="1995" y="14648"/>
                  </a:lnTo>
                  <a:lnTo>
                    <a:pt x="1752" y="14940"/>
                  </a:lnTo>
                  <a:lnTo>
                    <a:pt x="1533" y="15281"/>
                  </a:lnTo>
                  <a:lnTo>
                    <a:pt x="1363" y="15622"/>
                  </a:lnTo>
                  <a:lnTo>
                    <a:pt x="1119" y="15524"/>
                  </a:lnTo>
                  <a:lnTo>
                    <a:pt x="1144" y="15354"/>
                  </a:lnTo>
                  <a:lnTo>
                    <a:pt x="1192" y="15208"/>
                  </a:lnTo>
                  <a:lnTo>
                    <a:pt x="1363" y="14916"/>
                  </a:lnTo>
                  <a:lnTo>
                    <a:pt x="1582" y="14551"/>
                  </a:lnTo>
                  <a:lnTo>
                    <a:pt x="1679" y="14356"/>
                  </a:lnTo>
                  <a:lnTo>
                    <a:pt x="1776" y="14137"/>
                  </a:lnTo>
                  <a:lnTo>
                    <a:pt x="1776" y="14113"/>
                  </a:lnTo>
                  <a:lnTo>
                    <a:pt x="1752" y="14089"/>
                  </a:lnTo>
                  <a:lnTo>
                    <a:pt x="1679" y="14089"/>
                  </a:lnTo>
                  <a:lnTo>
                    <a:pt x="1460" y="14308"/>
                  </a:lnTo>
                  <a:lnTo>
                    <a:pt x="1265" y="14502"/>
                  </a:lnTo>
                  <a:lnTo>
                    <a:pt x="1071" y="14746"/>
                  </a:lnTo>
                  <a:lnTo>
                    <a:pt x="925" y="14989"/>
                  </a:lnTo>
                  <a:lnTo>
                    <a:pt x="852" y="15111"/>
                  </a:lnTo>
                  <a:lnTo>
                    <a:pt x="779" y="15257"/>
                  </a:lnTo>
                  <a:lnTo>
                    <a:pt x="681" y="15159"/>
                  </a:lnTo>
                  <a:lnTo>
                    <a:pt x="633" y="15062"/>
                  </a:lnTo>
                  <a:lnTo>
                    <a:pt x="657" y="14989"/>
                  </a:lnTo>
                  <a:lnTo>
                    <a:pt x="681" y="14916"/>
                  </a:lnTo>
                  <a:lnTo>
                    <a:pt x="657" y="14867"/>
                  </a:lnTo>
                  <a:lnTo>
                    <a:pt x="827" y="14624"/>
                  </a:lnTo>
                  <a:lnTo>
                    <a:pt x="925" y="14502"/>
                  </a:lnTo>
                  <a:lnTo>
                    <a:pt x="998" y="14356"/>
                  </a:lnTo>
                  <a:lnTo>
                    <a:pt x="998" y="14332"/>
                  </a:lnTo>
                  <a:lnTo>
                    <a:pt x="1022" y="14308"/>
                  </a:lnTo>
                  <a:lnTo>
                    <a:pt x="998" y="14308"/>
                  </a:lnTo>
                  <a:lnTo>
                    <a:pt x="998" y="14235"/>
                  </a:lnTo>
                  <a:lnTo>
                    <a:pt x="973" y="14186"/>
                  </a:lnTo>
                  <a:lnTo>
                    <a:pt x="900" y="14137"/>
                  </a:lnTo>
                  <a:lnTo>
                    <a:pt x="827" y="14162"/>
                  </a:lnTo>
                  <a:lnTo>
                    <a:pt x="681" y="14259"/>
                  </a:lnTo>
                  <a:lnTo>
                    <a:pt x="535" y="14381"/>
                  </a:lnTo>
                  <a:lnTo>
                    <a:pt x="535" y="14381"/>
                  </a:lnTo>
                  <a:lnTo>
                    <a:pt x="560" y="14235"/>
                  </a:lnTo>
                  <a:lnTo>
                    <a:pt x="633" y="14113"/>
                  </a:lnTo>
                  <a:lnTo>
                    <a:pt x="681" y="13967"/>
                  </a:lnTo>
                  <a:lnTo>
                    <a:pt x="779" y="13845"/>
                  </a:lnTo>
                  <a:lnTo>
                    <a:pt x="973" y="13602"/>
                  </a:lnTo>
                  <a:lnTo>
                    <a:pt x="1217" y="13407"/>
                  </a:lnTo>
                  <a:lnTo>
                    <a:pt x="1460" y="13286"/>
                  </a:lnTo>
                  <a:lnTo>
                    <a:pt x="1703" y="13164"/>
                  </a:lnTo>
                  <a:lnTo>
                    <a:pt x="1971" y="13091"/>
                  </a:lnTo>
                  <a:lnTo>
                    <a:pt x="2214" y="13042"/>
                  </a:lnTo>
                  <a:lnTo>
                    <a:pt x="2750" y="12945"/>
                  </a:lnTo>
                  <a:lnTo>
                    <a:pt x="3285" y="12823"/>
                  </a:lnTo>
                  <a:lnTo>
                    <a:pt x="3358" y="12872"/>
                  </a:lnTo>
                  <a:lnTo>
                    <a:pt x="3431" y="12872"/>
                  </a:lnTo>
                  <a:lnTo>
                    <a:pt x="3504" y="12848"/>
                  </a:lnTo>
                  <a:lnTo>
                    <a:pt x="3504" y="12799"/>
                  </a:lnTo>
                  <a:lnTo>
                    <a:pt x="3528" y="12750"/>
                  </a:lnTo>
                  <a:lnTo>
                    <a:pt x="3577" y="12702"/>
                  </a:lnTo>
                  <a:lnTo>
                    <a:pt x="3601" y="12629"/>
                  </a:lnTo>
                  <a:lnTo>
                    <a:pt x="3601" y="12531"/>
                  </a:lnTo>
                  <a:lnTo>
                    <a:pt x="3553" y="12483"/>
                  </a:lnTo>
                  <a:lnTo>
                    <a:pt x="3577" y="11923"/>
                  </a:lnTo>
                  <a:lnTo>
                    <a:pt x="3577" y="11388"/>
                  </a:lnTo>
                  <a:lnTo>
                    <a:pt x="3577" y="10293"/>
                  </a:lnTo>
                  <a:lnTo>
                    <a:pt x="3626" y="7811"/>
                  </a:lnTo>
                  <a:lnTo>
                    <a:pt x="3626" y="3480"/>
                  </a:lnTo>
                  <a:lnTo>
                    <a:pt x="3820" y="3528"/>
                  </a:lnTo>
                  <a:lnTo>
                    <a:pt x="4039" y="3528"/>
                  </a:lnTo>
                  <a:lnTo>
                    <a:pt x="4258" y="3480"/>
                  </a:lnTo>
                  <a:lnTo>
                    <a:pt x="4502" y="3431"/>
                  </a:lnTo>
                  <a:lnTo>
                    <a:pt x="4940" y="3285"/>
                  </a:lnTo>
                  <a:lnTo>
                    <a:pt x="5305" y="3139"/>
                  </a:lnTo>
                  <a:lnTo>
                    <a:pt x="5937" y="2896"/>
                  </a:lnTo>
                  <a:lnTo>
                    <a:pt x="6570" y="2628"/>
                  </a:lnTo>
                  <a:lnTo>
                    <a:pt x="7203" y="2385"/>
                  </a:lnTo>
                  <a:lnTo>
                    <a:pt x="7859" y="2141"/>
                  </a:lnTo>
                  <a:lnTo>
                    <a:pt x="8638" y="1898"/>
                  </a:lnTo>
                  <a:lnTo>
                    <a:pt x="9441" y="1679"/>
                  </a:lnTo>
                  <a:lnTo>
                    <a:pt x="11047" y="1290"/>
                  </a:lnTo>
                  <a:lnTo>
                    <a:pt x="12410" y="974"/>
                  </a:lnTo>
                  <a:lnTo>
                    <a:pt x="13067" y="803"/>
                  </a:lnTo>
                  <a:lnTo>
                    <a:pt x="13724" y="584"/>
                  </a:lnTo>
                  <a:close/>
                  <a:moveTo>
                    <a:pt x="13845" y="0"/>
                  </a:moveTo>
                  <a:lnTo>
                    <a:pt x="13529" y="146"/>
                  </a:lnTo>
                  <a:lnTo>
                    <a:pt x="13188" y="244"/>
                  </a:lnTo>
                  <a:lnTo>
                    <a:pt x="12507" y="438"/>
                  </a:lnTo>
                  <a:lnTo>
                    <a:pt x="11120" y="779"/>
                  </a:lnTo>
                  <a:lnTo>
                    <a:pt x="9490" y="1168"/>
                  </a:lnTo>
                  <a:lnTo>
                    <a:pt x="8687" y="1387"/>
                  </a:lnTo>
                  <a:lnTo>
                    <a:pt x="7908" y="1630"/>
                  </a:lnTo>
                  <a:lnTo>
                    <a:pt x="7276" y="1849"/>
                  </a:lnTo>
                  <a:lnTo>
                    <a:pt x="6667" y="2093"/>
                  </a:lnTo>
                  <a:lnTo>
                    <a:pt x="5451" y="2579"/>
                  </a:lnTo>
                  <a:lnTo>
                    <a:pt x="4867" y="2798"/>
                  </a:lnTo>
                  <a:lnTo>
                    <a:pt x="4283" y="2993"/>
                  </a:lnTo>
                  <a:lnTo>
                    <a:pt x="3893" y="3066"/>
                  </a:lnTo>
                  <a:lnTo>
                    <a:pt x="3699" y="3115"/>
                  </a:lnTo>
                  <a:lnTo>
                    <a:pt x="3504" y="3188"/>
                  </a:lnTo>
                  <a:lnTo>
                    <a:pt x="3382" y="3163"/>
                  </a:lnTo>
                  <a:lnTo>
                    <a:pt x="3285" y="3188"/>
                  </a:lnTo>
                  <a:lnTo>
                    <a:pt x="3236" y="3212"/>
                  </a:lnTo>
                  <a:lnTo>
                    <a:pt x="3188" y="3261"/>
                  </a:lnTo>
                  <a:lnTo>
                    <a:pt x="3163" y="3309"/>
                  </a:lnTo>
                  <a:lnTo>
                    <a:pt x="3163" y="3382"/>
                  </a:lnTo>
                  <a:lnTo>
                    <a:pt x="3163" y="7616"/>
                  </a:lnTo>
                  <a:lnTo>
                    <a:pt x="3212" y="10098"/>
                  </a:lnTo>
                  <a:lnTo>
                    <a:pt x="3212" y="11242"/>
                  </a:lnTo>
                  <a:lnTo>
                    <a:pt x="3212" y="11801"/>
                  </a:lnTo>
                  <a:lnTo>
                    <a:pt x="3236" y="12385"/>
                  </a:lnTo>
                  <a:lnTo>
                    <a:pt x="3236" y="12385"/>
                  </a:lnTo>
                  <a:lnTo>
                    <a:pt x="2920" y="12361"/>
                  </a:lnTo>
                  <a:lnTo>
                    <a:pt x="2579" y="12385"/>
                  </a:lnTo>
                  <a:lnTo>
                    <a:pt x="2239" y="12458"/>
                  </a:lnTo>
                  <a:lnTo>
                    <a:pt x="1898" y="12556"/>
                  </a:lnTo>
                  <a:lnTo>
                    <a:pt x="1557" y="12677"/>
                  </a:lnTo>
                  <a:lnTo>
                    <a:pt x="1265" y="12799"/>
                  </a:lnTo>
                  <a:lnTo>
                    <a:pt x="973" y="12969"/>
                  </a:lnTo>
                  <a:lnTo>
                    <a:pt x="730" y="13140"/>
                  </a:lnTo>
                  <a:lnTo>
                    <a:pt x="584" y="13261"/>
                  </a:lnTo>
                  <a:lnTo>
                    <a:pt x="487" y="13383"/>
                  </a:lnTo>
                  <a:lnTo>
                    <a:pt x="365" y="13505"/>
                  </a:lnTo>
                  <a:lnTo>
                    <a:pt x="268" y="13651"/>
                  </a:lnTo>
                  <a:lnTo>
                    <a:pt x="195" y="13797"/>
                  </a:lnTo>
                  <a:lnTo>
                    <a:pt x="122" y="13967"/>
                  </a:lnTo>
                  <a:lnTo>
                    <a:pt x="73" y="14113"/>
                  </a:lnTo>
                  <a:lnTo>
                    <a:pt x="24" y="14283"/>
                  </a:lnTo>
                  <a:lnTo>
                    <a:pt x="24" y="14454"/>
                  </a:lnTo>
                  <a:lnTo>
                    <a:pt x="0" y="14624"/>
                  </a:lnTo>
                  <a:lnTo>
                    <a:pt x="24" y="14794"/>
                  </a:lnTo>
                  <a:lnTo>
                    <a:pt x="49" y="14940"/>
                  </a:lnTo>
                  <a:lnTo>
                    <a:pt x="97" y="15111"/>
                  </a:lnTo>
                  <a:lnTo>
                    <a:pt x="170" y="15257"/>
                  </a:lnTo>
                  <a:lnTo>
                    <a:pt x="268" y="15427"/>
                  </a:lnTo>
                  <a:lnTo>
                    <a:pt x="365" y="15573"/>
                  </a:lnTo>
                  <a:lnTo>
                    <a:pt x="487" y="15695"/>
                  </a:lnTo>
                  <a:lnTo>
                    <a:pt x="608" y="15792"/>
                  </a:lnTo>
                  <a:lnTo>
                    <a:pt x="876" y="15962"/>
                  </a:lnTo>
                  <a:lnTo>
                    <a:pt x="1144" y="16084"/>
                  </a:lnTo>
                  <a:lnTo>
                    <a:pt x="1460" y="16157"/>
                  </a:lnTo>
                  <a:lnTo>
                    <a:pt x="1776" y="16206"/>
                  </a:lnTo>
                  <a:lnTo>
                    <a:pt x="2093" y="16206"/>
                  </a:lnTo>
                  <a:lnTo>
                    <a:pt x="2409" y="16181"/>
                  </a:lnTo>
                  <a:lnTo>
                    <a:pt x="2725" y="16157"/>
                  </a:lnTo>
                  <a:lnTo>
                    <a:pt x="3042" y="16084"/>
                  </a:lnTo>
                  <a:lnTo>
                    <a:pt x="3358" y="15987"/>
                  </a:lnTo>
                  <a:lnTo>
                    <a:pt x="3699" y="15841"/>
                  </a:lnTo>
                  <a:lnTo>
                    <a:pt x="4015" y="15646"/>
                  </a:lnTo>
                  <a:lnTo>
                    <a:pt x="4307" y="15451"/>
                  </a:lnTo>
                  <a:lnTo>
                    <a:pt x="4550" y="15208"/>
                  </a:lnTo>
                  <a:lnTo>
                    <a:pt x="4672" y="15062"/>
                  </a:lnTo>
                  <a:lnTo>
                    <a:pt x="4769" y="14916"/>
                  </a:lnTo>
                  <a:lnTo>
                    <a:pt x="4842" y="14770"/>
                  </a:lnTo>
                  <a:lnTo>
                    <a:pt x="4891" y="14624"/>
                  </a:lnTo>
                  <a:lnTo>
                    <a:pt x="4940" y="14527"/>
                  </a:lnTo>
                  <a:lnTo>
                    <a:pt x="5013" y="14259"/>
                  </a:lnTo>
                  <a:lnTo>
                    <a:pt x="5061" y="13967"/>
                  </a:lnTo>
                  <a:lnTo>
                    <a:pt x="5086" y="13675"/>
                  </a:lnTo>
                  <a:lnTo>
                    <a:pt x="5110" y="13359"/>
                  </a:lnTo>
                  <a:lnTo>
                    <a:pt x="5086" y="12750"/>
                  </a:lnTo>
                  <a:lnTo>
                    <a:pt x="5061" y="12166"/>
                  </a:lnTo>
                  <a:lnTo>
                    <a:pt x="5037" y="10877"/>
                  </a:lnTo>
                  <a:lnTo>
                    <a:pt x="5037" y="9587"/>
                  </a:lnTo>
                  <a:lnTo>
                    <a:pt x="5061" y="9125"/>
                  </a:lnTo>
                  <a:lnTo>
                    <a:pt x="5086" y="8663"/>
                  </a:lnTo>
                  <a:lnTo>
                    <a:pt x="5110" y="8200"/>
                  </a:lnTo>
                  <a:lnTo>
                    <a:pt x="5110" y="7738"/>
                  </a:lnTo>
                  <a:lnTo>
                    <a:pt x="5110" y="7397"/>
                  </a:lnTo>
                  <a:lnTo>
                    <a:pt x="5086" y="7057"/>
                  </a:lnTo>
                  <a:lnTo>
                    <a:pt x="5013" y="6740"/>
                  </a:lnTo>
                  <a:lnTo>
                    <a:pt x="4964" y="6594"/>
                  </a:lnTo>
                  <a:lnTo>
                    <a:pt x="4891" y="6448"/>
                  </a:lnTo>
                  <a:lnTo>
                    <a:pt x="5013" y="6424"/>
                  </a:lnTo>
                  <a:lnTo>
                    <a:pt x="5110" y="6375"/>
                  </a:lnTo>
                  <a:lnTo>
                    <a:pt x="5402" y="6254"/>
                  </a:lnTo>
                  <a:lnTo>
                    <a:pt x="5718" y="6132"/>
                  </a:lnTo>
                  <a:lnTo>
                    <a:pt x="6327" y="5913"/>
                  </a:lnTo>
                  <a:lnTo>
                    <a:pt x="7373" y="5597"/>
                  </a:lnTo>
                  <a:lnTo>
                    <a:pt x="8419" y="5305"/>
                  </a:lnTo>
                  <a:lnTo>
                    <a:pt x="9490" y="5037"/>
                  </a:lnTo>
                  <a:lnTo>
                    <a:pt x="10560" y="4769"/>
                  </a:lnTo>
                  <a:lnTo>
                    <a:pt x="11509" y="4550"/>
                  </a:lnTo>
                  <a:lnTo>
                    <a:pt x="11996" y="4429"/>
                  </a:lnTo>
                  <a:lnTo>
                    <a:pt x="12458" y="4283"/>
                  </a:lnTo>
                  <a:lnTo>
                    <a:pt x="12410" y="4429"/>
                  </a:lnTo>
                  <a:lnTo>
                    <a:pt x="12385" y="4599"/>
                  </a:lnTo>
                  <a:lnTo>
                    <a:pt x="12385" y="4940"/>
                  </a:lnTo>
                  <a:lnTo>
                    <a:pt x="12410" y="5548"/>
                  </a:lnTo>
                  <a:lnTo>
                    <a:pt x="12410" y="6448"/>
                  </a:lnTo>
                  <a:lnTo>
                    <a:pt x="12410" y="6886"/>
                  </a:lnTo>
                  <a:lnTo>
                    <a:pt x="12361" y="7349"/>
                  </a:lnTo>
                  <a:lnTo>
                    <a:pt x="12288" y="8176"/>
                  </a:lnTo>
                  <a:lnTo>
                    <a:pt x="12215" y="9003"/>
                  </a:lnTo>
                  <a:lnTo>
                    <a:pt x="12191" y="9538"/>
                  </a:lnTo>
                  <a:lnTo>
                    <a:pt x="12191" y="9806"/>
                  </a:lnTo>
                  <a:lnTo>
                    <a:pt x="12239" y="10074"/>
                  </a:lnTo>
                  <a:lnTo>
                    <a:pt x="11923" y="10098"/>
                  </a:lnTo>
                  <a:lnTo>
                    <a:pt x="11582" y="10147"/>
                  </a:lnTo>
                  <a:lnTo>
                    <a:pt x="10925" y="10268"/>
                  </a:lnTo>
                  <a:lnTo>
                    <a:pt x="10560" y="10366"/>
                  </a:lnTo>
                  <a:lnTo>
                    <a:pt x="10390" y="10439"/>
                  </a:lnTo>
                  <a:lnTo>
                    <a:pt x="10244" y="10512"/>
                  </a:lnTo>
                  <a:lnTo>
                    <a:pt x="10074" y="10585"/>
                  </a:lnTo>
                  <a:lnTo>
                    <a:pt x="9928" y="10706"/>
                  </a:lnTo>
                  <a:lnTo>
                    <a:pt x="9782" y="10828"/>
                  </a:lnTo>
                  <a:lnTo>
                    <a:pt x="9660" y="10950"/>
                  </a:lnTo>
                  <a:lnTo>
                    <a:pt x="9490" y="11217"/>
                  </a:lnTo>
                  <a:lnTo>
                    <a:pt x="9368" y="11485"/>
                  </a:lnTo>
                  <a:lnTo>
                    <a:pt x="9295" y="11801"/>
                  </a:lnTo>
                  <a:lnTo>
                    <a:pt x="9246" y="12093"/>
                  </a:lnTo>
                  <a:lnTo>
                    <a:pt x="9271" y="12239"/>
                  </a:lnTo>
                  <a:lnTo>
                    <a:pt x="9295" y="12410"/>
                  </a:lnTo>
                  <a:lnTo>
                    <a:pt x="9319" y="12531"/>
                  </a:lnTo>
                  <a:lnTo>
                    <a:pt x="9392" y="12677"/>
                  </a:lnTo>
                  <a:lnTo>
                    <a:pt x="9441" y="12823"/>
                  </a:lnTo>
                  <a:lnTo>
                    <a:pt x="9538" y="12945"/>
                  </a:lnTo>
                  <a:lnTo>
                    <a:pt x="9636" y="13067"/>
                  </a:lnTo>
                  <a:lnTo>
                    <a:pt x="9757" y="13164"/>
                  </a:lnTo>
                  <a:lnTo>
                    <a:pt x="10001" y="13334"/>
                  </a:lnTo>
                  <a:lnTo>
                    <a:pt x="10244" y="13432"/>
                  </a:lnTo>
                  <a:lnTo>
                    <a:pt x="10293" y="13505"/>
                  </a:lnTo>
                  <a:lnTo>
                    <a:pt x="10341" y="13529"/>
                  </a:lnTo>
                  <a:lnTo>
                    <a:pt x="10390" y="13529"/>
                  </a:lnTo>
                  <a:lnTo>
                    <a:pt x="10463" y="13505"/>
                  </a:lnTo>
                  <a:lnTo>
                    <a:pt x="10779" y="13578"/>
                  </a:lnTo>
                  <a:lnTo>
                    <a:pt x="11096" y="13626"/>
                  </a:lnTo>
                  <a:lnTo>
                    <a:pt x="11655" y="13626"/>
                  </a:lnTo>
                  <a:lnTo>
                    <a:pt x="12093" y="13578"/>
                  </a:lnTo>
                  <a:lnTo>
                    <a:pt x="12288" y="13529"/>
                  </a:lnTo>
                  <a:lnTo>
                    <a:pt x="12483" y="13480"/>
                  </a:lnTo>
                  <a:lnTo>
                    <a:pt x="12653" y="13432"/>
                  </a:lnTo>
                  <a:lnTo>
                    <a:pt x="12848" y="13359"/>
                  </a:lnTo>
                  <a:lnTo>
                    <a:pt x="13018" y="13261"/>
                  </a:lnTo>
                  <a:lnTo>
                    <a:pt x="13164" y="13164"/>
                  </a:lnTo>
                  <a:lnTo>
                    <a:pt x="13334" y="13042"/>
                  </a:lnTo>
                  <a:lnTo>
                    <a:pt x="13480" y="12921"/>
                  </a:lnTo>
                  <a:lnTo>
                    <a:pt x="13602" y="12775"/>
                  </a:lnTo>
                  <a:lnTo>
                    <a:pt x="13724" y="12629"/>
                  </a:lnTo>
                  <a:lnTo>
                    <a:pt x="13845" y="12483"/>
                  </a:lnTo>
                  <a:lnTo>
                    <a:pt x="13943" y="12312"/>
                  </a:lnTo>
                  <a:lnTo>
                    <a:pt x="14040" y="12142"/>
                  </a:lnTo>
                  <a:lnTo>
                    <a:pt x="14113" y="11947"/>
                  </a:lnTo>
                  <a:lnTo>
                    <a:pt x="14162" y="11753"/>
                  </a:lnTo>
                  <a:lnTo>
                    <a:pt x="14210" y="11558"/>
                  </a:lnTo>
                  <a:lnTo>
                    <a:pt x="14210" y="11485"/>
                  </a:lnTo>
                  <a:lnTo>
                    <a:pt x="14186" y="11412"/>
                  </a:lnTo>
                  <a:lnTo>
                    <a:pt x="14235" y="11120"/>
                  </a:lnTo>
                  <a:lnTo>
                    <a:pt x="14283" y="10852"/>
                  </a:lnTo>
                  <a:lnTo>
                    <a:pt x="14308" y="10268"/>
                  </a:lnTo>
                  <a:lnTo>
                    <a:pt x="14332" y="9684"/>
                  </a:lnTo>
                  <a:lnTo>
                    <a:pt x="14356" y="9125"/>
                  </a:lnTo>
                  <a:lnTo>
                    <a:pt x="14405" y="8298"/>
                  </a:lnTo>
                  <a:lnTo>
                    <a:pt x="14429" y="7470"/>
                  </a:lnTo>
                  <a:lnTo>
                    <a:pt x="14429" y="6643"/>
                  </a:lnTo>
                  <a:lnTo>
                    <a:pt x="14405" y="5791"/>
                  </a:lnTo>
                  <a:lnTo>
                    <a:pt x="14356" y="5013"/>
                  </a:lnTo>
                  <a:lnTo>
                    <a:pt x="14283" y="4234"/>
                  </a:lnTo>
                  <a:lnTo>
                    <a:pt x="14235" y="3455"/>
                  </a:lnTo>
                  <a:lnTo>
                    <a:pt x="14186" y="2677"/>
                  </a:lnTo>
                  <a:lnTo>
                    <a:pt x="14186" y="2093"/>
                  </a:lnTo>
                  <a:lnTo>
                    <a:pt x="14186" y="1509"/>
                  </a:lnTo>
                  <a:lnTo>
                    <a:pt x="14186" y="901"/>
                  </a:lnTo>
                  <a:lnTo>
                    <a:pt x="14162" y="609"/>
                  </a:lnTo>
                  <a:lnTo>
                    <a:pt x="14137" y="317"/>
                  </a:lnTo>
                  <a:lnTo>
                    <a:pt x="14162" y="244"/>
                  </a:lnTo>
                  <a:lnTo>
                    <a:pt x="14137" y="171"/>
                  </a:lnTo>
                  <a:lnTo>
                    <a:pt x="14113" y="122"/>
                  </a:lnTo>
                  <a:lnTo>
                    <a:pt x="14089" y="73"/>
                  </a:lnTo>
                  <a:lnTo>
                    <a:pt x="14040" y="25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322">
              <a:extLst>
                <a:ext uri="{FF2B5EF4-FFF2-40B4-BE49-F238E27FC236}">
                  <a16:creationId xmlns:a16="http://schemas.microsoft.com/office/drawing/2014/main" id="{F2BDA305-432D-8010-847E-DFFABA51FCEB}"/>
                </a:ext>
              </a:extLst>
            </p:cNvPr>
            <p:cNvSpPr/>
            <p:nvPr/>
          </p:nvSpPr>
          <p:spPr>
            <a:xfrm>
              <a:off x="6895160" y="3820566"/>
              <a:ext cx="370703" cy="739820"/>
            </a:xfrm>
            <a:custGeom>
              <a:avLst/>
              <a:gdLst/>
              <a:ahLst/>
              <a:cxnLst/>
              <a:rect l="0" t="0" r="0" b="0"/>
              <a:pathLst>
                <a:path w="8542" h="21073" extrusionOk="0">
                  <a:moveTo>
                    <a:pt x="4478" y="487"/>
                  </a:moveTo>
                  <a:lnTo>
                    <a:pt x="4673" y="536"/>
                  </a:lnTo>
                  <a:lnTo>
                    <a:pt x="4600" y="584"/>
                  </a:lnTo>
                  <a:lnTo>
                    <a:pt x="4527" y="657"/>
                  </a:lnTo>
                  <a:lnTo>
                    <a:pt x="4527" y="730"/>
                  </a:lnTo>
                  <a:lnTo>
                    <a:pt x="4527" y="755"/>
                  </a:lnTo>
                  <a:lnTo>
                    <a:pt x="4697" y="755"/>
                  </a:lnTo>
                  <a:lnTo>
                    <a:pt x="4819" y="730"/>
                  </a:lnTo>
                  <a:lnTo>
                    <a:pt x="4892" y="682"/>
                  </a:lnTo>
                  <a:lnTo>
                    <a:pt x="4965" y="633"/>
                  </a:lnTo>
                  <a:lnTo>
                    <a:pt x="5038" y="682"/>
                  </a:lnTo>
                  <a:lnTo>
                    <a:pt x="4965" y="730"/>
                  </a:lnTo>
                  <a:lnTo>
                    <a:pt x="4916" y="779"/>
                  </a:lnTo>
                  <a:lnTo>
                    <a:pt x="4819" y="925"/>
                  </a:lnTo>
                  <a:lnTo>
                    <a:pt x="4819" y="949"/>
                  </a:lnTo>
                  <a:lnTo>
                    <a:pt x="4843" y="974"/>
                  </a:lnTo>
                  <a:lnTo>
                    <a:pt x="4867" y="998"/>
                  </a:lnTo>
                  <a:lnTo>
                    <a:pt x="4892" y="974"/>
                  </a:lnTo>
                  <a:lnTo>
                    <a:pt x="5038" y="876"/>
                  </a:lnTo>
                  <a:lnTo>
                    <a:pt x="5111" y="828"/>
                  </a:lnTo>
                  <a:lnTo>
                    <a:pt x="5208" y="803"/>
                  </a:lnTo>
                  <a:lnTo>
                    <a:pt x="5330" y="901"/>
                  </a:lnTo>
                  <a:lnTo>
                    <a:pt x="5451" y="1022"/>
                  </a:lnTo>
                  <a:lnTo>
                    <a:pt x="5281" y="1120"/>
                  </a:lnTo>
                  <a:lnTo>
                    <a:pt x="5208" y="1193"/>
                  </a:lnTo>
                  <a:lnTo>
                    <a:pt x="5111" y="1266"/>
                  </a:lnTo>
                  <a:lnTo>
                    <a:pt x="4965" y="1436"/>
                  </a:lnTo>
                  <a:lnTo>
                    <a:pt x="4965" y="1460"/>
                  </a:lnTo>
                  <a:lnTo>
                    <a:pt x="4965" y="1485"/>
                  </a:lnTo>
                  <a:lnTo>
                    <a:pt x="5013" y="1485"/>
                  </a:lnTo>
                  <a:lnTo>
                    <a:pt x="5111" y="1436"/>
                  </a:lnTo>
                  <a:lnTo>
                    <a:pt x="5208" y="1387"/>
                  </a:lnTo>
                  <a:lnTo>
                    <a:pt x="5403" y="1314"/>
                  </a:lnTo>
                  <a:lnTo>
                    <a:pt x="5573" y="1217"/>
                  </a:lnTo>
                  <a:lnTo>
                    <a:pt x="5695" y="1412"/>
                  </a:lnTo>
                  <a:lnTo>
                    <a:pt x="5768" y="1631"/>
                  </a:lnTo>
                  <a:lnTo>
                    <a:pt x="5719" y="1631"/>
                  </a:lnTo>
                  <a:lnTo>
                    <a:pt x="5597" y="1679"/>
                  </a:lnTo>
                  <a:lnTo>
                    <a:pt x="5451" y="1728"/>
                  </a:lnTo>
                  <a:lnTo>
                    <a:pt x="5184" y="1874"/>
                  </a:lnTo>
                  <a:lnTo>
                    <a:pt x="4989" y="1996"/>
                  </a:lnTo>
                  <a:lnTo>
                    <a:pt x="4892" y="2069"/>
                  </a:lnTo>
                  <a:lnTo>
                    <a:pt x="4819" y="2166"/>
                  </a:lnTo>
                  <a:lnTo>
                    <a:pt x="4819" y="2190"/>
                  </a:lnTo>
                  <a:lnTo>
                    <a:pt x="4843" y="2215"/>
                  </a:lnTo>
                  <a:lnTo>
                    <a:pt x="4940" y="2239"/>
                  </a:lnTo>
                  <a:lnTo>
                    <a:pt x="5038" y="2239"/>
                  </a:lnTo>
                  <a:lnTo>
                    <a:pt x="5232" y="2166"/>
                  </a:lnTo>
                  <a:lnTo>
                    <a:pt x="5524" y="2069"/>
                  </a:lnTo>
                  <a:lnTo>
                    <a:pt x="5816" y="1947"/>
                  </a:lnTo>
                  <a:lnTo>
                    <a:pt x="5841" y="1947"/>
                  </a:lnTo>
                  <a:lnTo>
                    <a:pt x="5841" y="1971"/>
                  </a:lnTo>
                  <a:lnTo>
                    <a:pt x="5841" y="2142"/>
                  </a:lnTo>
                  <a:lnTo>
                    <a:pt x="5816" y="2312"/>
                  </a:lnTo>
                  <a:lnTo>
                    <a:pt x="5743" y="2312"/>
                  </a:lnTo>
                  <a:lnTo>
                    <a:pt x="5622" y="2361"/>
                  </a:lnTo>
                  <a:lnTo>
                    <a:pt x="5476" y="2385"/>
                  </a:lnTo>
                  <a:lnTo>
                    <a:pt x="5208" y="2434"/>
                  </a:lnTo>
                  <a:lnTo>
                    <a:pt x="4916" y="2507"/>
                  </a:lnTo>
                  <a:lnTo>
                    <a:pt x="4794" y="2555"/>
                  </a:lnTo>
                  <a:lnTo>
                    <a:pt x="4648" y="2604"/>
                  </a:lnTo>
                  <a:lnTo>
                    <a:pt x="4648" y="2653"/>
                  </a:lnTo>
                  <a:lnTo>
                    <a:pt x="4673" y="2653"/>
                  </a:lnTo>
                  <a:lnTo>
                    <a:pt x="5208" y="2701"/>
                  </a:lnTo>
                  <a:lnTo>
                    <a:pt x="5476" y="2701"/>
                  </a:lnTo>
                  <a:lnTo>
                    <a:pt x="5719" y="2653"/>
                  </a:lnTo>
                  <a:lnTo>
                    <a:pt x="5646" y="2847"/>
                  </a:lnTo>
                  <a:lnTo>
                    <a:pt x="5524" y="3042"/>
                  </a:lnTo>
                  <a:lnTo>
                    <a:pt x="4697" y="3042"/>
                  </a:lnTo>
                  <a:lnTo>
                    <a:pt x="4624" y="3018"/>
                  </a:lnTo>
                  <a:lnTo>
                    <a:pt x="4575" y="2993"/>
                  </a:lnTo>
                  <a:lnTo>
                    <a:pt x="4551" y="2993"/>
                  </a:lnTo>
                  <a:lnTo>
                    <a:pt x="4551" y="3018"/>
                  </a:lnTo>
                  <a:lnTo>
                    <a:pt x="4600" y="3091"/>
                  </a:lnTo>
                  <a:lnTo>
                    <a:pt x="4673" y="3164"/>
                  </a:lnTo>
                  <a:lnTo>
                    <a:pt x="4746" y="3212"/>
                  </a:lnTo>
                  <a:lnTo>
                    <a:pt x="4843" y="3261"/>
                  </a:lnTo>
                  <a:lnTo>
                    <a:pt x="5086" y="3310"/>
                  </a:lnTo>
                  <a:lnTo>
                    <a:pt x="5330" y="3310"/>
                  </a:lnTo>
                  <a:lnTo>
                    <a:pt x="5159" y="3456"/>
                  </a:lnTo>
                  <a:lnTo>
                    <a:pt x="4989" y="3577"/>
                  </a:lnTo>
                  <a:lnTo>
                    <a:pt x="4892" y="3529"/>
                  </a:lnTo>
                  <a:lnTo>
                    <a:pt x="4746" y="3504"/>
                  </a:lnTo>
                  <a:lnTo>
                    <a:pt x="4259" y="3504"/>
                  </a:lnTo>
                  <a:lnTo>
                    <a:pt x="4235" y="3529"/>
                  </a:lnTo>
                  <a:lnTo>
                    <a:pt x="4210" y="3577"/>
                  </a:lnTo>
                  <a:lnTo>
                    <a:pt x="4210" y="3626"/>
                  </a:lnTo>
                  <a:lnTo>
                    <a:pt x="4235" y="3699"/>
                  </a:lnTo>
                  <a:lnTo>
                    <a:pt x="4283" y="3748"/>
                  </a:lnTo>
                  <a:lnTo>
                    <a:pt x="4429" y="3796"/>
                  </a:lnTo>
                  <a:lnTo>
                    <a:pt x="4283" y="3821"/>
                  </a:lnTo>
                  <a:lnTo>
                    <a:pt x="3967" y="3821"/>
                  </a:lnTo>
                  <a:lnTo>
                    <a:pt x="3821" y="3772"/>
                  </a:lnTo>
                  <a:lnTo>
                    <a:pt x="3675" y="3723"/>
                  </a:lnTo>
                  <a:lnTo>
                    <a:pt x="3529" y="3650"/>
                  </a:lnTo>
                  <a:lnTo>
                    <a:pt x="3407" y="3577"/>
                  </a:lnTo>
                  <a:lnTo>
                    <a:pt x="3310" y="3456"/>
                  </a:lnTo>
                  <a:lnTo>
                    <a:pt x="3213" y="3358"/>
                  </a:lnTo>
                  <a:lnTo>
                    <a:pt x="3115" y="3237"/>
                  </a:lnTo>
                  <a:lnTo>
                    <a:pt x="2969" y="2945"/>
                  </a:lnTo>
                  <a:lnTo>
                    <a:pt x="2848" y="2653"/>
                  </a:lnTo>
                  <a:lnTo>
                    <a:pt x="2775" y="2361"/>
                  </a:lnTo>
                  <a:lnTo>
                    <a:pt x="2750" y="2069"/>
                  </a:lnTo>
                  <a:lnTo>
                    <a:pt x="2750" y="1898"/>
                  </a:lnTo>
                  <a:lnTo>
                    <a:pt x="2775" y="1728"/>
                  </a:lnTo>
                  <a:lnTo>
                    <a:pt x="2823" y="1558"/>
                  </a:lnTo>
                  <a:lnTo>
                    <a:pt x="2896" y="1412"/>
                  </a:lnTo>
                  <a:lnTo>
                    <a:pt x="3067" y="1120"/>
                  </a:lnTo>
                  <a:lnTo>
                    <a:pt x="3261" y="852"/>
                  </a:lnTo>
                  <a:lnTo>
                    <a:pt x="3359" y="755"/>
                  </a:lnTo>
                  <a:lnTo>
                    <a:pt x="3480" y="682"/>
                  </a:lnTo>
                  <a:lnTo>
                    <a:pt x="3699" y="560"/>
                  </a:lnTo>
                  <a:lnTo>
                    <a:pt x="3772" y="584"/>
                  </a:lnTo>
                  <a:lnTo>
                    <a:pt x="3845" y="560"/>
                  </a:lnTo>
                  <a:lnTo>
                    <a:pt x="4064" y="511"/>
                  </a:lnTo>
                  <a:lnTo>
                    <a:pt x="4259" y="487"/>
                  </a:lnTo>
                  <a:close/>
                  <a:moveTo>
                    <a:pt x="4600" y="4818"/>
                  </a:moveTo>
                  <a:lnTo>
                    <a:pt x="4940" y="4842"/>
                  </a:lnTo>
                  <a:lnTo>
                    <a:pt x="4746" y="4915"/>
                  </a:lnTo>
                  <a:lnTo>
                    <a:pt x="4600" y="5037"/>
                  </a:lnTo>
                  <a:lnTo>
                    <a:pt x="4600" y="5061"/>
                  </a:lnTo>
                  <a:lnTo>
                    <a:pt x="4600" y="5086"/>
                  </a:lnTo>
                  <a:lnTo>
                    <a:pt x="4624" y="5110"/>
                  </a:lnTo>
                  <a:lnTo>
                    <a:pt x="4648" y="5134"/>
                  </a:lnTo>
                  <a:lnTo>
                    <a:pt x="4770" y="5110"/>
                  </a:lnTo>
                  <a:lnTo>
                    <a:pt x="4867" y="5086"/>
                  </a:lnTo>
                  <a:lnTo>
                    <a:pt x="5086" y="5013"/>
                  </a:lnTo>
                  <a:lnTo>
                    <a:pt x="5305" y="4964"/>
                  </a:lnTo>
                  <a:lnTo>
                    <a:pt x="5403" y="4940"/>
                  </a:lnTo>
                  <a:lnTo>
                    <a:pt x="5500" y="4915"/>
                  </a:lnTo>
                  <a:lnTo>
                    <a:pt x="5573" y="4940"/>
                  </a:lnTo>
                  <a:lnTo>
                    <a:pt x="5719" y="4964"/>
                  </a:lnTo>
                  <a:lnTo>
                    <a:pt x="5695" y="4988"/>
                  </a:lnTo>
                  <a:lnTo>
                    <a:pt x="5427" y="5086"/>
                  </a:lnTo>
                  <a:lnTo>
                    <a:pt x="5281" y="5159"/>
                  </a:lnTo>
                  <a:lnTo>
                    <a:pt x="5232" y="5207"/>
                  </a:lnTo>
                  <a:lnTo>
                    <a:pt x="5184" y="5256"/>
                  </a:lnTo>
                  <a:lnTo>
                    <a:pt x="5208" y="5280"/>
                  </a:lnTo>
                  <a:lnTo>
                    <a:pt x="5281" y="5329"/>
                  </a:lnTo>
                  <a:lnTo>
                    <a:pt x="5403" y="5353"/>
                  </a:lnTo>
                  <a:lnTo>
                    <a:pt x="5524" y="5353"/>
                  </a:lnTo>
                  <a:lnTo>
                    <a:pt x="5622" y="5329"/>
                  </a:lnTo>
                  <a:lnTo>
                    <a:pt x="5938" y="5256"/>
                  </a:lnTo>
                  <a:lnTo>
                    <a:pt x="6254" y="5183"/>
                  </a:lnTo>
                  <a:lnTo>
                    <a:pt x="6425" y="5305"/>
                  </a:lnTo>
                  <a:lnTo>
                    <a:pt x="6254" y="5329"/>
                  </a:lnTo>
                  <a:lnTo>
                    <a:pt x="6035" y="5378"/>
                  </a:lnTo>
                  <a:lnTo>
                    <a:pt x="5841" y="5451"/>
                  </a:lnTo>
                  <a:lnTo>
                    <a:pt x="5743" y="5475"/>
                  </a:lnTo>
                  <a:lnTo>
                    <a:pt x="5670" y="5548"/>
                  </a:lnTo>
                  <a:lnTo>
                    <a:pt x="5573" y="5597"/>
                  </a:lnTo>
                  <a:lnTo>
                    <a:pt x="5500" y="5645"/>
                  </a:lnTo>
                  <a:lnTo>
                    <a:pt x="5476" y="5670"/>
                  </a:lnTo>
                  <a:lnTo>
                    <a:pt x="5500" y="5694"/>
                  </a:lnTo>
                  <a:lnTo>
                    <a:pt x="5573" y="5694"/>
                  </a:lnTo>
                  <a:lnTo>
                    <a:pt x="5622" y="5718"/>
                  </a:lnTo>
                  <a:lnTo>
                    <a:pt x="5670" y="5718"/>
                  </a:lnTo>
                  <a:lnTo>
                    <a:pt x="5743" y="5743"/>
                  </a:lnTo>
                  <a:lnTo>
                    <a:pt x="5889" y="5718"/>
                  </a:lnTo>
                  <a:lnTo>
                    <a:pt x="6035" y="5694"/>
                  </a:lnTo>
                  <a:lnTo>
                    <a:pt x="6230" y="5645"/>
                  </a:lnTo>
                  <a:lnTo>
                    <a:pt x="6400" y="5621"/>
                  </a:lnTo>
                  <a:lnTo>
                    <a:pt x="6571" y="5621"/>
                  </a:lnTo>
                  <a:lnTo>
                    <a:pt x="6668" y="5645"/>
                  </a:lnTo>
                  <a:lnTo>
                    <a:pt x="6741" y="5670"/>
                  </a:lnTo>
                  <a:lnTo>
                    <a:pt x="6668" y="5694"/>
                  </a:lnTo>
                  <a:lnTo>
                    <a:pt x="6498" y="5718"/>
                  </a:lnTo>
                  <a:lnTo>
                    <a:pt x="6352" y="5767"/>
                  </a:lnTo>
                  <a:lnTo>
                    <a:pt x="6206" y="5840"/>
                  </a:lnTo>
                  <a:lnTo>
                    <a:pt x="6133" y="5913"/>
                  </a:lnTo>
                  <a:lnTo>
                    <a:pt x="6108" y="5962"/>
                  </a:lnTo>
                  <a:lnTo>
                    <a:pt x="6084" y="6010"/>
                  </a:lnTo>
                  <a:lnTo>
                    <a:pt x="6108" y="6059"/>
                  </a:lnTo>
                  <a:lnTo>
                    <a:pt x="6133" y="6083"/>
                  </a:lnTo>
                  <a:lnTo>
                    <a:pt x="6181" y="6108"/>
                  </a:lnTo>
                  <a:lnTo>
                    <a:pt x="6279" y="6108"/>
                  </a:lnTo>
                  <a:lnTo>
                    <a:pt x="6400" y="6083"/>
                  </a:lnTo>
                  <a:lnTo>
                    <a:pt x="6619" y="6010"/>
                  </a:lnTo>
                  <a:lnTo>
                    <a:pt x="7130" y="6010"/>
                  </a:lnTo>
                  <a:lnTo>
                    <a:pt x="7203" y="6108"/>
                  </a:lnTo>
                  <a:lnTo>
                    <a:pt x="7276" y="6229"/>
                  </a:lnTo>
                  <a:lnTo>
                    <a:pt x="7106" y="6278"/>
                  </a:lnTo>
                  <a:lnTo>
                    <a:pt x="6936" y="6351"/>
                  </a:lnTo>
                  <a:lnTo>
                    <a:pt x="6790" y="6473"/>
                  </a:lnTo>
                  <a:lnTo>
                    <a:pt x="6668" y="6594"/>
                  </a:lnTo>
                  <a:lnTo>
                    <a:pt x="6668" y="6619"/>
                  </a:lnTo>
                  <a:lnTo>
                    <a:pt x="6887" y="6619"/>
                  </a:lnTo>
                  <a:lnTo>
                    <a:pt x="7082" y="6594"/>
                  </a:lnTo>
                  <a:lnTo>
                    <a:pt x="7471" y="6570"/>
                  </a:lnTo>
                  <a:lnTo>
                    <a:pt x="7544" y="6765"/>
                  </a:lnTo>
                  <a:lnTo>
                    <a:pt x="7130" y="6862"/>
                  </a:lnTo>
                  <a:lnTo>
                    <a:pt x="6984" y="6935"/>
                  </a:lnTo>
                  <a:lnTo>
                    <a:pt x="6936" y="6959"/>
                  </a:lnTo>
                  <a:lnTo>
                    <a:pt x="6911" y="6984"/>
                  </a:lnTo>
                  <a:lnTo>
                    <a:pt x="6960" y="7057"/>
                  </a:lnTo>
                  <a:lnTo>
                    <a:pt x="7033" y="7081"/>
                  </a:lnTo>
                  <a:lnTo>
                    <a:pt x="7106" y="7105"/>
                  </a:lnTo>
                  <a:lnTo>
                    <a:pt x="7203" y="7105"/>
                  </a:lnTo>
                  <a:lnTo>
                    <a:pt x="7422" y="7081"/>
                  </a:lnTo>
                  <a:lnTo>
                    <a:pt x="7641" y="7032"/>
                  </a:lnTo>
                  <a:lnTo>
                    <a:pt x="7714" y="7227"/>
                  </a:lnTo>
                  <a:lnTo>
                    <a:pt x="7544" y="7276"/>
                  </a:lnTo>
                  <a:lnTo>
                    <a:pt x="7349" y="7349"/>
                  </a:lnTo>
                  <a:lnTo>
                    <a:pt x="7203" y="7422"/>
                  </a:lnTo>
                  <a:lnTo>
                    <a:pt x="7155" y="7470"/>
                  </a:lnTo>
                  <a:lnTo>
                    <a:pt x="7106" y="7543"/>
                  </a:lnTo>
                  <a:lnTo>
                    <a:pt x="7106" y="7568"/>
                  </a:lnTo>
                  <a:lnTo>
                    <a:pt x="7106" y="7592"/>
                  </a:lnTo>
                  <a:lnTo>
                    <a:pt x="7130" y="7616"/>
                  </a:lnTo>
                  <a:lnTo>
                    <a:pt x="7155" y="7616"/>
                  </a:lnTo>
                  <a:lnTo>
                    <a:pt x="7228" y="7568"/>
                  </a:lnTo>
                  <a:lnTo>
                    <a:pt x="7325" y="7543"/>
                  </a:lnTo>
                  <a:lnTo>
                    <a:pt x="7495" y="7519"/>
                  </a:lnTo>
                  <a:lnTo>
                    <a:pt x="7763" y="7470"/>
                  </a:lnTo>
                  <a:lnTo>
                    <a:pt x="7836" y="7762"/>
                  </a:lnTo>
                  <a:lnTo>
                    <a:pt x="7812" y="7787"/>
                  </a:lnTo>
                  <a:lnTo>
                    <a:pt x="7568" y="7811"/>
                  </a:lnTo>
                  <a:lnTo>
                    <a:pt x="7349" y="7884"/>
                  </a:lnTo>
                  <a:lnTo>
                    <a:pt x="7301" y="7933"/>
                  </a:lnTo>
                  <a:lnTo>
                    <a:pt x="7301" y="7981"/>
                  </a:lnTo>
                  <a:lnTo>
                    <a:pt x="7301" y="8030"/>
                  </a:lnTo>
                  <a:lnTo>
                    <a:pt x="7349" y="8054"/>
                  </a:lnTo>
                  <a:lnTo>
                    <a:pt x="7447" y="8079"/>
                  </a:lnTo>
                  <a:lnTo>
                    <a:pt x="7568" y="8079"/>
                  </a:lnTo>
                  <a:lnTo>
                    <a:pt x="7763" y="8054"/>
                  </a:lnTo>
                  <a:lnTo>
                    <a:pt x="7885" y="8030"/>
                  </a:lnTo>
                  <a:lnTo>
                    <a:pt x="7933" y="8273"/>
                  </a:lnTo>
                  <a:lnTo>
                    <a:pt x="7690" y="8346"/>
                  </a:lnTo>
                  <a:lnTo>
                    <a:pt x="7593" y="8395"/>
                  </a:lnTo>
                  <a:lnTo>
                    <a:pt x="7495" y="8468"/>
                  </a:lnTo>
                  <a:lnTo>
                    <a:pt x="7495" y="8492"/>
                  </a:lnTo>
                  <a:lnTo>
                    <a:pt x="7739" y="8541"/>
                  </a:lnTo>
                  <a:lnTo>
                    <a:pt x="7958" y="8541"/>
                  </a:lnTo>
                  <a:lnTo>
                    <a:pt x="7982" y="8809"/>
                  </a:lnTo>
                  <a:lnTo>
                    <a:pt x="7860" y="8833"/>
                  </a:lnTo>
                  <a:lnTo>
                    <a:pt x="7739" y="8857"/>
                  </a:lnTo>
                  <a:lnTo>
                    <a:pt x="7641" y="8930"/>
                  </a:lnTo>
                  <a:lnTo>
                    <a:pt x="7568" y="9003"/>
                  </a:lnTo>
                  <a:lnTo>
                    <a:pt x="7544" y="9052"/>
                  </a:lnTo>
                  <a:lnTo>
                    <a:pt x="7568" y="9101"/>
                  </a:lnTo>
                  <a:lnTo>
                    <a:pt x="7690" y="9125"/>
                  </a:lnTo>
                  <a:lnTo>
                    <a:pt x="7787" y="9125"/>
                  </a:lnTo>
                  <a:lnTo>
                    <a:pt x="8006" y="9101"/>
                  </a:lnTo>
                  <a:lnTo>
                    <a:pt x="8006" y="9320"/>
                  </a:lnTo>
                  <a:lnTo>
                    <a:pt x="7933" y="9344"/>
                  </a:lnTo>
                  <a:lnTo>
                    <a:pt x="7860" y="9368"/>
                  </a:lnTo>
                  <a:lnTo>
                    <a:pt x="7787" y="9417"/>
                  </a:lnTo>
                  <a:lnTo>
                    <a:pt x="7666" y="9490"/>
                  </a:lnTo>
                  <a:lnTo>
                    <a:pt x="7641" y="9539"/>
                  </a:lnTo>
                  <a:lnTo>
                    <a:pt x="7666" y="9563"/>
                  </a:lnTo>
                  <a:lnTo>
                    <a:pt x="7787" y="9587"/>
                  </a:lnTo>
                  <a:lnTo>
                    <a:pt x="7933" y="9612"/>
                  </a:lnTo>
                  <a:lnTo>
                    <a:pt x="8031" y="9612"/>
                  </a:lnTo>
                  <a:lnTo>
                    <a:pt x="8031" y="9855"/>
                  </a:lnTo>
                  <a:lnTo>
                    <a:pt x="7909" y="9879"/>
                  </a:lnTo>
                  <a:lnTo>
                    <a:pt x="7787" y="9928"/>
                  </a:lnTo>
                  <a:lnTo>
                    <a:pt x="7690" y="10001"/>
                  </a:lnTo>
                  <a:lnTo>
                    <a:pt x="7666" y="10025"/>
                  </a:lnTo>
                  <a:lnTo>
                    <a:pt x="7666" y="10050"/>
                  </a:lnTo>
                  <a:lnTo>
                    <a:pt x="7714" y="10098"/>
                  </a:lnTo>
                  <a:lnTo>
                    <a:pt x="8031" y="10098"/>
                  </a:lnTo>
                  <a:lnTo>
                    <a:pt x="8006" y="10415"/>
                  </a:lnTo>
                  <a:lnTo>
                    <a:pt x="7885" y="10439"/>
                  </a:lnTo>
                  <a:lnTo>
                    <a:pt x="7739" y="10488"/>
                  </a:lnTo>
                  <a:lnTo>
                    <a:pt x="7714" y="10512"/>
                  </a:lnTo>
                  <a:lnTo>
                    <a:pt x="7714" y="10536"/>
                  </a:lnTo>
                  <a:lnTo>
                    <a:pt x="7739" y="10585"/>
                  </a:lnTo>
                  <a:lnTo>
                    <a:pt x="7763" y="10609"/>
                  </a:lnTo>
                  <a:lnTo>
                    <a:pt x="7885" y="10634"/>
                  </a:lnTo>
                  <a:lnTo>
                    <a:pt x="7982" y="10634"/>
                  </a:lnTo>
                  <a:lnTo>
                    <a:pt x="7958" y="10901"/>
                  </a:lnTo>
                  <a:lnTo>
                    <a:pt x="7909" y="10926"/>
                  </a:lnTo>
                  <a:lnTo>
                    <a:pt x="7860" y="10926"/>
                  </a:lnTo>
                  <a:lnTo>
                    <a:pt x="7812" y="10950"/>
                  </a:lnTo>
                  <a:lnTo>
                    <a:pt x="7787" y="10950"/>
                  </a:lnTo>
                  <a:lnTo>
                    <a:pt x="7787" y="10999"/>
                  </a:lnTo>
                  <a:lnTo>
                    <a:pt x="7860" y="11047"/>
                  </a:lnTo>
                  <a:lnTo>
                    <a:pt x="7933" y="11072"/>
                  </a:lnTo>
                  <a:lnTo>
                    <a:pt x="7958" y="11145"/>
                  </a:lnTo>
                  <a:lnTo>
                    <a:pt x="7982" y="11193"/>
                  </a:lnTo>
                  <a:lnTo>
                    <a:pt x="8079" y="11266"/>
                  </a:lnTo>
                  <a:lnTo>
                    <a:pt x="8055" y="11437"/>
                  </a:lnTo>
                  <a:lnTo>
                    <a:pt x="8006" y="11583"/>
                  </a:lnTo>
                  <a:lnTo>
                    <a:pt x="7933" y="11729"/>
                  </a:lnTo>
                  <a:lnTo>
                    <a:pt x="7812" y="11826"/>
                  </a:lnTo>
                  <a:lnTo>
                    <a:pt x="7690" y="11899"/>
                  </a:lnTo>
                  <a:lnTo>
                    <a:pt x="7520" y="11899"/>
                  </a:lnTo>
                  <a:lnTo>
                    <a:pt x="7447" y="11850"/>
                  </a:lnTo>
                  <a:lnTo>
                    <a:pt x="7398" y="11802"/>
                  </a:lnTo>
                  <a:lnTo>
                    <a:pt x="7325" y="11729"/>
                  </a:lnTo>
                  <a:lnTo>
                    <a:pt x="7301" y="11656"/>
                  </a:lnTo>
                  <a:lnTo>
                    <a:pt x="7276" y="11583"/>
                  </a:lnTo>
                  <a:lnTo>
                    <a:pt x="7276" y="11388"/>
                  </a:lnTo>
                  <a:lnTo>
                    <a:pt x="7301" y="11242"/>
                  </a:lnTo>
                  <a:lnTo>
                    <a:pt x="7398" y="11096"/>
                  </a:lnTo>
                  <a:lnTo>
                    <a:pt x="7422" y="11023"/>
                  </a:lnTo>
                  <a:lnTo>
                    <a:pt x="7447" y="10974"/>
                  </a:lnTo>
                  <a:lnTo>
                    <a:pt x="7447" y="10828"/>
                  </a:lnTo>
                  <a:lnTo>
                    <a:pt x="7374" y="10561"/>
                  </a:lnTo>
                  <a:lnTo>
                    <a:pt x="7301" y="10074"/>
                  </a:lnTo>
                  <a:lnTo>
                    <a:pt x="7252" y="9612"/>
                  </a:lnTo>
                  <a:lnTo>
                    <a:pt x="7179" y="9125"/>
                  </a:lnTo>
                  <a:lnTo>
                    <a:pt x="7106" y="8906"/>
                  </a:lnTo>
                  <a:lnTo>
                    <a:pt x="7033" y="8663"/>
                  </a:lnTo>
                  <a:lnTo>
                    <a:pt x="6765" y="7957"/>
                  </a:lnTo>
                  <a:lnTo>
                    <a:pt x="6449" y="7276"/>
                  </a:lnTo>
                  <a:lnTo>
                    <a:pt x="6400" y="7203"/>
                  </a:lnTo>
                  <a:lnTo>
                    <a:pt x="6352" y="7105"/>
                  </a:lnTo>
                  <a:lnTo>
                    <a:pt x="6327" y="7057"/>
                  </a:lnTo>
                  <a:lnTo>
                    <a:pt x="6206" y="7057"/>
                  </a:lnTo>
                  <a:lnTo>
                    <a:pt x="6157" y="7081"/>
                  </a:lnTo>
                  <a:lnTo>
                    <a:pt x="6133" y="7105"/>
                  </a:lnTo>
                  <a:lnTo>
                    <a:pt x="6133" y="7154"/>
                  </a:lnTo>
                  <a:lnTo>
                    <a:pt x="6133" y="7227"/>
                  </a:lnTo>
                  <a:lnTo>
                    <a:pt x="5987" y="7227"/>
                  </a:lnTo>
                  <a:lnTo>
                    <a:pt x="5816" y="7251"/>
                  </a:lnTo>
                  <a:lnTo>
                    <a:pt x="5743" y="7276"/>
                  </a:lnTo>
                  <a:lnTo>
                    <a:pt x="5670" y="7300"/>
                  </a:lnTo>
                  <a:lnTo>
                    <a:pt x="5646" y="7349"/>
                  </a:lnTo>
                  <a:lnTo>
                    <a:pt x="5646" y="7397"/>
                  </a:lnTo>
                  <a:lnTo>
                    <a:pt x="5670" y="7422"/>
                  </a:lnTo>
                  <a:lnTo>
                    <a:pt x="5695" y="7470"/>
                  </a:lnTo>
                  <a:lnTo>
                    <a:pt x="5743" y="7495"/>
                  </a:lnTo>
                  <a:lnTo>
                    <a:pt x="5816" y="7519"/>
                  </a:lnTo>
                  <a:lnTo>
                    <a:pt x="6133" y="7519"/>
                  </a:lnTo>
                  <a:lnTo>
                    <a:pt x="6133" y="7714"/>
                  </a:lnTo>
                  <a:lnTo>
                    <a:pt x="6084" y="7714"/>
                  </a:lnTo>
                  <a:lnTo>
                    <a:pt x="5768" y="7738"/>
                  </a:lnTo>
                  <a:lnTo>
                    <a:pt x="5597" y="7787"/>
                  </a:lnTo>
                  <a:lnTo>
                    <a:pt x="5451" y="7860"/>
                  </a:lnTo>
                  <a:lnTo>
                    <a:pt x="5427" y="7884"/>
                  </a:lnTo>
                  <a:lnTo>
                    <a:pt x="5451" y="7933"/>
                  </a:lnTo>
                  <a:lnTo>
                    <a:pt x="5573" y="7981"/>
                  </a:lnTo>
                  <a:lnTo>
                    <a:pt x="5719" y="8006"/>
                  </a:lnTo>
                  <a:lnTo>
                    <a:pt x="6157" y="8006"/>
                  </a:lnTo>
                  <a:lnTo>
                    <a:pt x="6157" y="8298"/>
                  </a:lnTo>
                  <a:lnTo>
                    <a:pt x="5962" y="8298"/>
                  </a:lnTo>
                  <a:lnTo>
                    <a:pt x="5792" y="8322"/>
                  </a:lnTo>
                  <a:lnTo>
                    <a:pt x="5646" y="8322"/>
                  </a:lnTo>
                  <a:lnTo>
                    <a:pt x="5500" y="8371"/>
                  </a:lnTo>
                  <a:lnTo>
                    <a:pt x="5354" y="8444"/>
                  </a:lnTo>
                  <a:lnTo>
                    <a:pt x="5232" y="8541"/>
                  </a:lnTo>
                  <a:lnTo>
                    <a:pt x="5232" y="8565"/>
                  </a:lnTo>
                  <a:lnTo>
                    <a:pt x="5232" y="8590"/>
                  </a:lnTo>
                  <a:lnTo>
                    <a:pt x="5378" y="8638"/>
                  </a:lnTo>
                  <a:lnTo>
                    <a:pt x="5524" y="8663"/>
                  </a:lnTo>
                  <a:lnTo>
                    <a:pt x="5987" y="8663"/>
                  </a:lnTo>
                  <a:lnTo>
                    <a:pt x="6157" y="8638"/>
                  </a:lnTo>
                  <a:lnTo>
                    <a:pt x="6157" y="8784"/>
                  </a:lnTo>
                  <a:lnTo>
                    <a:pt x="6084" y="8760"/>
                  </a:lnTo>
                  <a:lnTo>
                    <a:pt x="5987" y="8784"/>
                  </a:lnTo>
                  <a:lnTo>
                    <a:pt x="5816" y="8809"/>
                  </a:lnTo>
                  <a:lnTo>
                    <a:pt x="5549" y="8833"/>
                  </a:lnTo>
                  <a:lnTo>
                    <a:pt x="5403" y="8857"/>
                  </a:lnTo>
                  <a:lnTo>
                    <a:pt x="5281" y="8906"/>
                  </a:lnTo>
                  <a:lnTo>
                    <a:pt x="5257" y="8930"/>
                  </a:lnTo>
                  <a:lnTo>
                    <a:pt x="5281" y="8955"/>
                  </a:lnTo>
                  <a:lnTo>
                    <a:pt x="5403" y="9028"/>
                  </a:lnTo>
                  <a:lnTo>
                    <a:pt x="5549" y="9052"/>
                  </a:lnTo>
                  <a:lnTo>
                    <a:pt x="5670" y="9076"/>
                  </a:lnTo>
                  <a:lnTo>
                    <a:pt x="5816" y="9101"/>
                  </a:lnTo>
                  <a:lnTo>
                    <a:pt x="5987" y="9101"/>
                  </a:lnTo>
                  <a:lnTo>
                    <a:pt x="6084" y="9076"/>
                  </a:lnTo>
                  <a:lnTo>
                    <a:pt x="6181" y="9076"/>
                  </a:lnTo>
                  <a:lnTo>
                    <a:pt x="6181" y="9320"/>
                  </a:lnTo>
                  <a:lnTo>
                    <a:pt x="5962" y="9295"/>
                  </a:lnTo>
                  <a:lnTo>
                    <a:pt x="5743" y="9320"/>
                  </a:lnTo>
                  <a:lnTo>
                    <a:pt x="5500" y="9344"/>
                  </a:lnTo>
                  <a:lnTo>
                    <a:pt x="5378" y="9393"/>
                  </a:lnTo>
                  <a:lnTo>
                    <a:pt x="5281" y="9441"/>
                  </a:lnTo>
                  <a:lnTo>
                    <a:pt x="5257" y="9466"/>
                  </a:lnTo>
                  <a:lnTo>
                    <a:pt x="5257" y="9514"/>
                  </a:lnTo>
                  <a:lnTo>
                    <a:pt x="5305" y="9563"/>
                  </a:lnTo>
                  <a:lnTo>
                    <a:pt x="5378" y="9587"/>
                  </a:lnTo>
                  <a:lnTo>
                    <a:pt x="5476" y="9612"/>
                  </a:lnTo>
                  <a:lnTo>
                    <a:pt x="5914" y="9612"/>
                  </a:lnTo>
                  <a:lnTo>
                    <a:pt x="6181" y="9636"/>
                  </a:lnTo>
                  <a:lnTo>
                    <a:pt x="6157" y="9855"/>
                  </a:lnTo>
                  <a:lnTo>
                    <a:pt x="6060" y="9855"/>
                  </a:lnTo>
                  <a:lnTo>
                    <a:pt x="5670" y="9928"/>
                  </a:lnTo>
                  <a:lnTo>
                    <a:pt x="5500" y="9952"/>
                  </a:lnTo>
                  <a:lnTo>
                    <a:pt x="5427" y="10001"/>
                  </a:lnTo>
                  <a:lnTo>
                    <a:pt x="5403" y="10001"/>
                  </a:lnTo>
                  <a:lnTo>
                    <a:pt x="5378" y="10025"/>
                  </a:lnTo>
                  <a:lnTo>
                    <a:pt x="5378" y="10098"/>
                  </a:lnTo>
                  <a:lnTo>
                    <a:pt x="5403" y="10147"/>
                  </a:lnTo>
                  <a:lnTo>
                    <a:pt x="5451" y="10171"/>
                  </a:lnTo>
                  <a:lnTo>
                    <a:pt x="5500" y="10196"/>
                  </a:lnTo>
                  <a:lnTo>
                    <a:pt x="5622" y="10220"/>
                  </a:lnTo>
                  <a:lnTo>
                    <a:pt x="5743" y="10220"/>
                  </a:lnTo>
                  <a:lnTo>
                    <a:pt x="5938" y="10196"/>
                  </a:lnTo>
                  <a:lnTo>
                    <a:pt x="6133" y="10171"/>
                  </a:lnTo>
                  <a:lnTo>
                    <a:pt x="6157" y="10147"/>
                  </a:lnTo>
                  <a:lnTo>
                    <a:pt x="6157" y="10366"/>
                  </a:lnTo>
                  <a:lnTo>
                    <a:pt x="6011" y="10390"/>
                  </a:lnTo>
                  <a:lnTo>
                    <a:pt x="5889" y="10415"/>
                  </a:lnTo>
                  <a:lnTo>
                    <a:pt x="5573" y="10512"/>
                  </a:lnTo>
                  <a:lnTo>
                    <a:pt x="5403" y="10585"/>
                  </a:lnTo>
                  <a:lnTo>
                    <a:pt x="5354" y="10634"/>
                  </a:lnTo>
                  <a:lnTo>
                    <a:pt x="5354" y="10658"/>
                  </a:lnTo>
                  <a:lnTo>
                    <a:pt x="5403" y="10707"/>
                  </a:lnTo>
                  <a:lnTo>
                    <a:pt x="5451" y="10731"/>
                  </a:lnTo>
                  <a:lnTo>
                    <a:pt x="5573" y="10755"/>
                  </a:lnTo>
                  <a:lnTo>
                    <a:pt x="5841" y="10731"/>
                  </a:lnTo>
                  <a:lnTo>
                    <a:pt x="6157" y="10682"/>
                  </a:lnTo>
                  <a:lnTo>
                    <a:pt x="6157" y="10999"/>
                  </a:lnTo>
                  <a:lnTo>
                    <a:pt x="6133" y="10999"/>
                  </a:lnTo>
                  <a:lnTo>
                    <a:pt x="5938" y="11023"/>
                  </a:lnTo>
                  <a:lnTo>
                    <a:pt x="5743" y="11047"/>
                  </a:lnTo>
                  <a:lnTo>
                    <a:pt x="5549" y="11120"/>
                  </a:lnTo>
                  <a:lnTo>
                    <a:pt x="5378" y="11193"/>
                  </a:lnTo>
                  <a:lnTo>
                    <a:pt x="5354" y="11218"/>
                  </a:lnTo>
                  <a:lnTo>
                    <a:pt x="5354" y="11242"/>
                  </a:lnTo>
                  <a:lnTo>
                    <a:pt x="5354" y="11266"/>
                  </a:lnTo>
                  <a:lnTo>
                    <a:pt x="5378" y="11291"/>
                  </a:lnTo>
                  <a:lnTo>
                    <a:pt x="5573" y="11315"/>
                  </a:lnTo>
                  <a:lnTo>
                    <a:pt x="5768" y="11315"/>
                  </a:lnTo>
                  <a:lnTo>
                    <a:pt x="6133" y="11291"/>
                  </a:lnTo>
                  <a:lnTo>
                    <a:pt x="6157" y="11266"/>
                  </a:lnTo>
                  <a:lnTo>
                    <a:pt x="6157" y="11558"/>
                  </a:lnTo>
                  <a:lnTo>
                    <a:pt x="6011" y="11558"/>
                  </a:lnTo>
                  <a:lnTo>
                    <a:pt x="5841" y="11607"/>
                  </a:lnTo>
                  <a:lnTo>
                    <a:pt x="5573" y="11656"/>
                  </a:lnTo>
                  <a:lnTo>
                    <a:pt x="5330" y="11753"/>
                  </a:lnTo>
                  <a:lnTo>
                    <a:pt x="5305" y="11777"/>
                  </a:lnTo>
                  <a:lnTo>
                    <a:pt x="5305" y="11826"/>
                  </a:lnTo>
                  <a:lnTo>
                    <a:pt x="5330" y="11850"/>
                  </a:lnTo>
                  <a:lnTo>
                    <a:pt x="5378" y="11850"/>
                  </a:lnTo>
                  <a:lnTo>
                    <a:pt x="5622" y="11875"/>
                  </a:lnTo>
                  <a:lnTo>
                    <a:pt x="5865" y="11850"/>
                  </a:lnTo>
                  <a:lnTo>
                    <a:pt x="6011" y="11850"/>
                  </a:lnTo>
                  <a:lnTo>
                    <a:pt x="6084" y="11826"/>
                  </a:lnTo>
                  <a:lnTo>
                    <a:pt x="6157" y="11802"/>
                  </a:lnTo>
                  <a:lnTo>
                    <a:pt x="6157" y="12020"/>
                  </a:lnTo>
                  <a:lnTo>
                    <a:pt x="5962" y="12020"/>
                  </a:lnTo>
                  <a:lnTo>
                    <a:pt x="5743" y="12045"/>
                  </a:lnTo>
                  <a:lnTo>
                    <a:pt x="5549" y="12118"/>
                  </a:lnTo>
                  <a:lnTo>
                    <a:pt x="5476" y="12142"/>
                  </a:lnTo>
                  <a:lnTo>
                    <a:pt x="5378" y="12191"/>
                  </a:lnTo>
                  <a:lnTo>
                    <a:pt x="5378" y="12239"/>
                  </a:lnTo>
                  <a:lnTo>
                    <a:pt x="5378" y="12264"/>
                  </a:lnTo>
                  <a:lnTo>
                    <a:pt x="5476" y="12312"/>
                  </a:lnTo>
                  <a:lnTo>
                    <a:pt x="5549" y="12337"/>
                  </a:lnTo>
                  <a:lnTo>
                    <a:pt x="5743" y="12385"/>
                  </a:lnTo>
                  <a:lnTo>
                    <a:pt x="5962" y="12361"/>
                  </a:lnTo>
                  <a:lnTo>
                    <a:pt x="6157" y="12361"/>
                  </a:lnTo>
                  <a:lnTo>
                    <a:pt x="6157" y="12458"/>
                  </a:lnTo>
                  <a:lnTo>
                    <a:pt x="6157" y="12483"/>
                  </a:lnTo>
                  <a:lnTo>
                    <a:pt x="6011" y="12531"/>
                  </a:lnTo>
                  <a:lnTo>
                    <a:pt x="5889" y="12580"/>
                  </a:lnTo>
                  <a:lnTo>
                    <a:pt x="5622" y="12653"/>
                  </a:lnTo>
                  <a:lnTo>
                    <a:pt x="5500" y="12702"/>
                  </a:lnTo>
                  <a:lnTo>
                    <a:pt x="5403" y="12750"/>
                  </a:lnTo>
                  <a:lnTo>
                    <a:pt x="5378" y="12799"/>
                  </a:lnTo>
                  <a:lnTo>
                    <a:pt x="5378" y="12823"/>
                  </a:lnTo>
                  <a:lnTo>
                    <a:pt x="5403" y="12848"/>
                  </a:lnTo>
                  <a:lnTo>
                    <a:pt x="5500" y="12872"/>
                  </a:lnTo>
                  <a:lnTo>
                    <a:pt x="5622" y="12896"/>
                  </a:lnTo>
                  <a:lnTo>
                    <a:pt x="5743" y="12921"/>
                  </a:lnTo>
                  <a:lnTo>
                    <a:pt x="5865" y="12896"/>
                  </a:lnTo>
                  <a:lnTo>
                    <a:pt x="6011" y="12872"/>
                  </a:lnTo>
                  <a:lnTo>
                    <a:pt x="6181" y="12848"/>
                  </a:lnTo>
                  <a:lnTo>
                    <a:pt x="6181" y="13042"/>
                  </a:lnTo>
                  <a:lnTo>
                    <a:pt x="6108" y="13018"/>
                  </a:lnTo>
                  <a:lnTo>
                    <a:pt x="5962" y="13042"/>
                  </a:lnTo>
                  <a:lnTo>
                    <a:pt x="5841" y="13091"/>
                  </a:lnTo>
                  <a:lnTo>
                    <a:pt x="5719" y="13164"/>
                  </a:lnTo>
                  <a:lnTo>
                    <a:pt x="5573" y="13237"/>
                  </a:lnTo>
                  <a:lnTo>
                    <a:pt x="5549" y="13261"/>
                  </a:lnTo>
                  <a:lnTo>
                    <a:pt x="5573" y="13286"/>
                  </a:lnTo>
                  <a:lnTo>
                    <a:pt x="5597" y="13334"/>
                  </a:lnTo>
                  <a:lnTo>
                    <a:pt x="5622" y="13334"/>
                  </a:lnTo>
                  <a:lnTo>
                    <a:pt x="5743" y="13310"/>
                  </a:lnTo>
                  <a:lnTo>
                    <a:pt x="6157" y="13310"/>
                  </a:lnTo>
                  <a:lnTo>
                    <a:pt x="6206" y="13286"/>
                  </a:lnTo>
                  <a:lnTo>
                    <a:pt x="6206" y="13529"/>
                  </a:lnTo>
                  <a:lnTo>
                    <a:pt x="6035" y="13553"/>
                  </a:lnTo>
                  <a:lnTo>
                    <a:pt x="5865" y="13553"/>
                  </a:lnTo>
                  <a:lnTo>
                    <a:pt x="5719" y="13602"/>
                  </a:lnTo>
                  <a:lnTo>
                    <a:pt x="5573" y="13675"/>
                  </a:lnTo>
                  <a:lnTo>
                    <a:pt x="5524" y="13724"/>
                  </a:lnTo>
                  <a:lnTo>
                    <a:pt x="5476" y="13797"/>
                  </a:lnTo>
                  <a:lnTo>
                    <a:pt x="5476" y="13870"/>
                  </a:lnTo>
                  <a:lnTo>
                    <a:pt x="5476" y="13894"/>
                  </a:lnTo>
                  <a:lnTo>
                    <a:pt x="5500" y="13918"/>
                  </a:lnTo>
                  <a:lnTo>
                    <a:pt x="5646" y="13967"/>
                  </a:lnTo>
                  <a:lnTo>
                    <a:pt x="5792" y="13967"/>
                  </a:lnTo>
                  <a:lnTo>
                    <a:pt x="6108" y="13943"/>
                  </a:lnTo>
                  <a:lnTo>
                    <a:pt x="6254" y="13943"/>
                  </a:lnTo>
                  <a:lnTo>
                    <a:pt x="6279" y="14235"/>
                  </a:lnTo>
                  <a:lnTo>
                    <a:pt x="6011" y="14308"/>
                  </a:lnTo>
                  <a:lnTo>
                    <a:pt x="5841" y="14332"/>
                  </a:lnTo>
                  <a:lnTo>
                    <a:pt x="5670" y="14381"/>
                  </a:lnTo>
                  <a:lnTo>
                    <a:pt x="5622" y="14429"/>
                  </a:lnTo>
                  <a:lnTo>
                    <a:pt x="5597" y="14478"/>
                  </a:lnTo>
                  <a:lnTo>
                    <a:pt x="5622" y="14551"/>
                  </a:lnTo>
                  <a:lnTo>
                    <a:pt x="5670" y="14600"/>
                  </a:lnTo>
                  <a:lnTo>
                    <a:pt x="5719" y="14624"/>
                  </a:lnTo>
                  <a:lnTo>
                    <a:pt x="5792" y="14648"/>
                  </a:lnTo>
                  <a:lnTo>
                    <a:pt x="5962" y="14673"/>
                  </a:lnTo>
                  <a:lnTo>
                    <a:pt x="6133" y="14648"/>
                  </a:lnTo>
                  <a:lnTo>
                    <a:pt x="6303" y="14600"/>
                  </a:lnTo>
                  <a:lnTo>
                    <a:pt x="6303" y="14770"/>
                  </a:lnTo>
                  <a:lnTo>
                    <a:pt x="6133" y="14794"/>
                  </a:lnTo>
                  <a:lnTo>
                    <a:pt x="5962" y="14867"/>
                  </a:lnTo>
                  <a:lnTo>
                    <a:pt x="5841" y="14916"/>
                  </a:lnTo>
                  <a:lnTo>
                    <a:pt x="5719" y="14965"/>
                  </a:lnTo>
                  <a:lnTo>
                    <a:pt x="5646" y="15062"/>
                  </a:lnTo>
                  <a:lnTo>
                    <a:pt x="5597" y="15111"/>
                  </a:lnTo>
                  <a:lnTo>
                    <a:pt x="5573" y="15159"/>
                  </a:lnTo>
                  <a:lnTo>
                    <a:pt x="5573" y="15184"/>
                  </a:lnTo>
                  <a:lnTo>
                    <a:pt x="5597" y="15208"/>
                  </a:lnTo>
                  <a:lnTo>
                    <a:pt x="5670" y="15257"/>
                  </a:lnTo>
                  <a:lnTo>
                    <a:pt x="5768" y="15281"/>
                  </a:lnTo>
                  <a:lnTo>
                    <a:pt x="5962" y="15257"/>
                  </a:lnTo>
                  <a:lnTo>
                    <a:pt x="6352" y="15184"/>
                  </a:lnTo>
                  <a:lnTo>
                    <a:pt x="6376" y="15451"/>
                  </a:lnTo>
                  <a:lnTo>
                    <a:pt x="6133" y="15476"/>
                  </a:lnTo>
                  <a:lnTo>
                    <a:pt x="5865" y="15524"/>
                  </a:lnTo>
                  <a:lnTo>
                    <a:pt x="5743" y="15573"/>
                  </a:lnTo>
                  <a:lnTo>
                    <a:pt x="5646" y="15646"/>
                  </a:lnTo>
                  <a:lnTo>
                    <a:pt x="5622" y="15646"/>
                  </a:lnTo>
                  <a:lnTo>
                    <a:pt x="5622" y="15670"/>
                  </a:lnTo>
                  <a:lnTo>
                    <a:pt x="5695" y="15768"/>
                  </a:lnTo>
                  <a:lnTo>
                    <a:pt x="5792" y="15816"/>
                  </a:lnTo>
                  <a:lnTo>
                    <a:pt x="5889" y="15841"/>
                  </a:lnTo>
                  <a:lnTo>
                    <a:pt x="5987" y="15841"/>
                  </a:lnTo>
                  <a:lnTo>
                    <a:pt x="6206" y="15865"/>
                  </a:lnTo>
                  <a:lnTo>
                    <a:pt x="6400" y="15865"/>
                  </a:lnTo>
                  <a:lnTo>
                    <a:pt x="6400" y="15962"/>
                  </a:lnTo>
                  <a:lnTo>
                    <a:pt x="6133" y="16035"/>
                  </a:lnTo>
                  <a:lnTo>
                    <a:pt x="5938" y="16084"/>
                  </a:lnTo>
                  <a:lnTo>
                    <a:pt x="5792" y="16181"/>
                  </a:lnTo>
                  <a:lnTo>
                    <a:pt x="5768" y="16230"/>
                  </a:lnTo>
                  <a:lnTo>
                    <a:pt x="5768" y="16254"/>
                  </a:lnTo>
                  <a:lnTo>
                    <a:pt x="5816" y="16327"/>
                  </a:lnTo>
                  <a:lnTo>
                    <a:pt x="5889" y="16376"/>
                  </a:lnTo>
                  <a:lnTo>
                    <a:pt x="5987" y="16400"/>
                  </a:lnTo>
                  <a:lnTo>
                    <a:pt x="6181" y="16400"/>
                  </a:lnTo>
                  <a:lnTo>
                    <a:pt x="6425" y="16352"/>
                  </a:lnTo>
                  <a:lnTo>
                    <a:pt x="6449" y="16644"/>
                  </a:lnTo>
                  <a:lnTo>
                    <a:pt x="6230" y="16668"/>
                  </a:lnTo>
                  <a:lnTo>
                    <a:pt x="6035" y="16717"/>
                  </a:lnTo>
                  <a:lnTo>
                    <a:pt x="5962" y="16765"/>
                  </a:lnTo>
                  <a:lnTo>
                    <a:pt x="5865" y="16790"/>
                  </a:lnTo>
                  <a:lnTo>
                    <a:pt x="5841" y="16838"/>
                  </a:lnTo>
                  <a:lnTo>
                    <a:pt x="5841" y="16887"/>
                  </a:lnTo>
                  <a:lnTo>
                    <a:pt x="5841" y="16911"/>
                  </a:lnTo>
                  <a:lnTo>
                    <a:pt x="5889" y="16936"/>
                  </a:lnTo>
                  <a:lnTo>
                    <a:pt x="6084" y="16960"/>
                  </a:lnTo>
                  <a:lnTo>
                    <a:pt x="6279" y="16984"/>
                  </a:lnTo>
                  <a:lnTo>
                    <a:pt x="6449" y="16984"/>
                  </a:lnTo>
                  <a:lnTo>
                    <a:pt x="6449" y="17276"/>
                  </a:lnTo>
                  <a:lnTo>
                    <a:pt x="6206" y="17325"/>
                  </a:lnTo>
                  <a:lnTo>
                    <a:pt x="6011" y="17349"/>
                  </a:lnTo>
                  <a:lnTo>
                    <a:pt x="5938" y="17398"/>
                  </a:lnTo>
                  <a:lnTo>
                    <a:pt x="5865" y="17447"/>
                  </a:lnTo>
                  <a:lnTo>
                    <a:pt x="5841" y="17471"/>
                  </a:lnTo>
                  <a:lnTo>
                    <a:pt x="5841" y="17520"/>
                  </a:lnTo>
                  <a:lnTo>
                    <a:pt x="5841" y="17544"/>
                  </a:lnTo>
                  <a:lnTo>
                    <a:pt x="5865" y="17568"/>
                  </a:lnTo>
                  <a:lnTo>
                    <a:pt x="5987" y="17641"/>
                  </a:lnTo>
                  <a:lnTo>
                    <a:pt x="6133" y="17690"/>
                  </a:lnTo>
                  <a:lnTo>
                    <a:pt x="6303" y="17690"/>
                  </a:lnTo>
                  <a:lnTo>
                    <a:pt x="6449" y="17666"/>
                  </a:lnTo>
                  <a:lnTo>
                    <a:pt x="6449" y="17958"/>
                  </a:lnTo>
                  <a:lnTo>
                    <a:pt x="6303" y="17982"/>
                  </a:lnTo>
                  <a:lnTo>
                    <a:pt x="6181" y="18031"/>
                  </a:lnTo>
                  <a:lnTo>
                    <a:pt x="6011" y="18055"/>
                  </a:lnTo>
                  <a:lnTo>
                    <a:pt x="5914" y="18104"/>
                  </a:lnTo>
                  <a:lnTo>
                    <a:pt x="5841" y="18152"/>
                  </a:lnTo>
                  <a:lnTo>
                    <a:pt x="5816" y="18177"/>
                  </a:lnTo>
                  <a:lnTo>
                    <a:pt x="5816" y="18225"/>
                  </a:lnTo>
                  <a:lnTo>
                    <a:pt x="5841" y="18250"/>
                  </a:lnTo>
                  <a:lnTo>
                    <a:pt x="5865" y="18274"/>
                  </a:lnTo>
                  <a:lnTo>
                    <a:pt x="5987" y="18323"/>
                  </a:lnTo>
                  <a:lnTo>
                    <a:pt x="6157" y="18371"/>
                  </a:lnTo>
                  <a:lnTo>
                    <a:pt x="6303" y="18371"/>
                  </a:lnTo>
                  <a:lnTo>
                    <a:pt x="6449" y="18347"/>
                  </a:lnTo>
                  <a:lnTo>
                    <a:pt x="6473" y="18444"/>
                  </a:lnTo>
                  <a:lnTo>
                    <a:pt x="6303" y="18469"/>
                  </a:lnTo>
                  <a:lnTo>
                    <a:pt x="6157" y="18542"/>
                  </a:lnTo>
                  <a:lnTo>
                    <a:pt x="6035" y="18615"/>
                  </a:lnTo>
                  <a:lnTo>
                    <a:pt x="5914" y="18688"/>
                  </a:lnTo>
                  <a:lnTo>
                    <a:pt x="5889" y="18736"/>
                  </a:lnTo>
                  <a:lnTo>
                    <a:pt x="5889" y="18761"/>
                  </a:lnTo>
                  <a:lnTo>
                    <a:pt x="5914" y="18785"/>
                  </a:lnTo>
                  <a:lnTo>
                    <a:pt x="5962" y="18809"/>
                  </a:lnTo>
                  <a:lnTo>
                    <a:pt x="6108" y="18809"/>
                  </a:lnTo>
                  <a:lnTo>
                    <a:pt x="6279" y="18785"/>
                  </a:lnTo>
                  <a:lnTo>
                    <a:pt x="6498" y="18761"/>
                  </a:lnTo>
                  <a:lnTo>
                    <a:pt x="6522" y="18980"/>
                  </a:lnTo>
                  <a:lnTo>
                    <a:pt x="6376" y="19028"/>
                  </a:lnTo>
                  <a:lnTo>
                    <a:pt x="6254" y="19101"/>
                  </a:lnTo>
                  <a:lnTo>
                    <a:pt x="5987" y="19223"/>
                  </a:lnTo>
                  <a:lnTo>
                    <a:pt x="5962" y="19272"/>
                  </a:lnTo>
                  <a:lnTo>
                    <a:pt x="5962" y="19320"/>
                  </a:lnTo>
                  <a:lnTo>
                    <a:pt x="5987" y="19369"/>
                  </a:lnTo>
                  <a:lnTo>
                    <a:pt x="6011" y="19393"/>
                  </a:lnTo>
                  <a:lnTo>
                    <a:pt x="6425" y="19393"/>
                  </a:lnTo>
                  <a:lnTo>
                    <a:pt x="6595" y="19345"/>
                  </a:lnTo>
                  <a:lnTo>
                    <a:pt x="6619" y="19393"/>
                  </a:lnTo>
                  <a:lnTo>
                    <a:pt x="6571" y="19442"/>
                  </a:lnTo>
                  <a:lnTo>
                    <a:pt x="6522" y="19515"/>
                  </a:lnTo>
                  <a:lnTo>
                    <a:pt x="6254" y="19637"/>
                  </a:lnTo>
                  <a:lnTo>
                    <a:pt x="6230" y="19661"/>
                  </a:lnTo>
                  <a:lnTo>
                    <a:pt x="6206" y="19734"/>
                  </a:lnTo>
                  <a:lnTo>
                    <a:pt x="6230" y="19758"/>
                  </a:lnTo>
                  <a:lnTo>
                    <a:pt x="6279" y="19783"/>
                  </a:lnTo>
                  <a:lnTo>
                    <a:pt x="6595" y="19758"/>
                  </a:lnTo>
                  <a:lnTo>
                    <a:pt x="6668" y="19783"/>
                  </a:lnTo>
                  <a:lnTo>
                    <a:pt x="6887" y="19856"/>
                  </a:lnTo>
                  <a:lnTo>
                    <a:pt x="7106" y="19904"/>
                  </a:lnTo>
                  <a:lnTo>
                    <a:pt x="7203" y="19953"/>
                  </a:lnTo>
                  <a:lnTo>
                    <a:pt x="7252" y="20001"/>
                  </a:lnTo>
                  <a:lnTo>
                    <a:pt x="7276" y="20050"/>
                  </a:lnTo>
                  <a:lnTo>
                    <a:pt x="7276" y="20123"/>
                  </a:lnTo>
                  <a:lnTo>
                    <a:pt x="7252" y="20172"/>
                  </a:lnTo>
                  <a:lnTo>
                    <a:pt x="7203" y="20245"/>
                  </a:lnTo>
                  <a:lnTo>
                    <a:pt x="7057" y="20342"/>
                  </a:lnTo>
                  <a:lnTo>
                    <a:pt x="6936" y="20391"/>
                  </a:lnTo>
                  <a:lnTo>
                    <a:pt x="6814" y="20439"/>
                  </a:lnTo>
                  <a:lnTo>
                    <a:pt x="6692" y="20464"/>
                  </a:lnTo>
                  <a:lnTo>
                    <a:pt x="6571" y="20464"/>
                  </a:lnTo>
                  <a:lnTo>
                    <a:pt x="6303" y="20439"/>
                  </a:lnTo>
                  <a:lnTo>
                    <a:pt x="5889" y="20439"/>
                  </a:lnTo>
                  <a:lnTo>
                    <a:pt x="5768" y="20391"/>
                  </a:lnTo>
                  <a:lnTo>
                    <a:pt x="5670" y="20318"/>
                  </a:lnTo>
                  <a:lnTo>
                    <a:pt x="5597" y="20220"/>
                  </a:lnTo>
                  <a:lnTo>
                    <a:pt x="5524" y="20099"/>
                  </a:lnTo>
                  <a:lnTo>
                    <a:pt x="5476" y="19929"/>
                  </a:lnTo>
                  <a:lnTo>
                    <a:pt x="5403" y="19612"/>
                  </a:lnTo>
                  <a:lnTo>
                    <a:pt x="5354" y="19247"/>
                  </a:lnTo>
                  <a:lnTo>
                    <a:pt x="5330" y="18882"/>
                  </a:lnTo>
                  <a:lnTo>
                    <a:pt x="5305" y="18371"/>
                  </a:lnTo>
                  <a:lnTo>
                    <a:pt x="5184" y="16960"/>
                  </a:lnTo>
                  <a:lnTo>
                    <a:pt x="5111" y="16254"/>
                  </a:lnTo>
                  <a:lnTo>
                    <a:pt x="5038" y="15549"/>
                  </a:lnTo>
                  <a:lnTo>
                    <a:pt x="4965" y="15086"/>
                  </a:lnTo>
                  <a:lnTo>
                    <a:pt x="4867" y="14600"/>
                  </a:lnTo>
                  <a:lnTo>
                    <a:pt x="4624" y="13675"/>
                  </a:lnTo>
                  <a:lnTo>
                    <a:pt x="4527" y="13310"/>
                  </a:lnTo>
                  <a:lnTo>
                    <a:pt x="4454" y="13018"/>
                  </a:lnTo>
                  <a:lnTo>
                    <a:pt x="4405" y="12896"/>
                  </a:lnTo>
                  <a:lnTo>
                    <a:pt x="4356" y="12823"/>
                  </a:lnTo>
                  <a:lnTo>
                    <a:pt x="4356" y="12799"/>
                  </a:lnTo>
                  <a:lnTo>
                    <a:pt x="4332" y="12750"/>
                  </a:lnTo>
                  <a:lnTo>
                    <a:pt x="4283" y="12702"/>
                  </a:lnTo>
                  <a:lnTo>
                    <a:pt x="4235" y="12677"/>
                  </a:lnTo>
                  <a:lnTo>
                    <a:pt x="4186" y="12653"/>
                  </a:lnTo>
                  <a:lnTo>
                    <a:pt x="4113" y="12677"/>
                  </a:lnTo>
                  <a:lnTo>
                    <a:pt x="4040" y="12750"/>
                  </a:lnTo>
                  <a:lnTo>
                    <a:pt x="3991" y="12848"/>
                  </a:lnTo>
                  <a:lnTo>
                    <a:pt x="3918" y="13091"/>
                  </a:lnTo>
                  <a:lnTo>
                    <a:pt x="3870" y="13286"/>
                  </a:lnTo>
                  <a:lnTo>
                    <a:pt x="3772" y="13237"/>
                  </a:lnTo>
                  <a:lnTo>
                    <a:pt x="3675" y="13213"/>
                  </a:lnTo>
                  <a:lnTo>
                    <a:pt x="3626" y="13237"/>
                  </a:lnTo>
                  <a:lnTo>
                    <a:pt x="3602" y="13310"/>
                  </a:lnTo>
                  <a:lnTo>
                    <a:pt x="3626" y="13383"/>
                  </a:lnTo>
                  <a:lnTo>
                    <a:pt x="3675" y="13456"/>
                  </a:lnTo>
                  <a:lnTo>
                    <a:pt x="3748" y="13529"/>
                  </a:lnTo>
                  <a:lnTo>
                    <a:pt x="3821" y="13578"/>
                  </a:lnTo>
                  <a:lnTo>
                    <a:pt x="3797" y="13772"/>
                  </a:lnTo>
                  <a:lnTo>
                    <a:pt x="3651" y="13772"/>
                  </a:lnTo>
                  <a:lnTo>
                    <a:pt x="3505" y="13821"/>
                  </a:lnTo>
                  <a:lnTo>
                    <a:pt x="3480" y="13845"/>
                  </a:lnTo>
                  <a:lnTo>
                    <a:pt x="3505" y="13870"/>
                  </a:lnTo>
                  <a:lnTo>
                    <a:pt x="3651" y="13943"/>
                  </a:lnTo>
                  <a:lnTo>
                    <a:pt x="3772" y="14016"/>
                  </a:lnTo>
                  <a:lnTo>
                    <a:pt x="3724" y="14405"/>
                  </a:lnTo>
                  <a:lnTo>
                    <a:pt x="3505" y="14381"/>
                  </a:lnTo>
                  <a:lnTo>
                    <a:pt x="3407" y="14381"/>
                  </a:lnTo>
                  <a:lnTo>
                    <a:pt x="3310" y="14405"/>
                  </a:lnTo>
                  <a:lnTo>
                    <a:pt x="3286" y="14454"/>
                  </a:lnTo>
                  <a:lnTo>
                    <a:pt x="3286" y="14478"/>
                  </a:lnTo>
                  <a:lnTo>
                    <a:pt x="3286" y="14502"/>
                  </a:lnTo>
                  <a:lnTo>
                    <a:pt x="3383" y="14551"/>
                  </a:lnTo>
                  <a:lnTo>
                    <a:pt x="3480" y="14624"/>
                  </a:lnTo>
                  <a:lnTo>
                    <a:pt x="3675" y="14721"/>
                  </a:lnTo>
                  <a:lnTo>
                    <a:pt x="3675" y="14892"/>
                  </a:lnTo>
                  <a:lnTo>
                    <a:pt x="3480" y="14892"/>
                  </a:lnTo>
                  <a:lnTo>
                    <a:pt x="3286" y="14916"/>
                  </a:lnTo>
                  <a:lnTo>
                    <a:pt x="3213" y="14940"/>
                  </a:lnTo>
                  <a:lnTo>
                    <a:pt x="3140" y="14965"/>
                  </a:lnTo>
                  <a:lnTo>
                    <a:pt x="3115" y="15013"/>
                  </a:lnTo>
                  <a:lnTo>
                    <a:pt x="3115" y="15038"/>
                  </a:lnTo>
                  <a:lnTo>
                    <a:pt x="3140" y="15086"/>
                  </a:lnTo>
                  <a:lnTo>
                    <a:pt x="3188" y="15135"/>
                  </a:lnTo>
                  <a:lnTo>
                    <a:pt x="3310" y="15208"/>
                  </a:lnTo>
                  <a:lnTo>
                    <a:pt x="3456" y="15232"/>
                  </a:lnTo>
                  <a:lnTo>
                    <a:pt x="3626" y="15257"/>
                  </a:lnTo>
                  <a:lnTo>
                    <a:pt x="3578" y="15573"/>
                  </a:lnTo>
                  <a:lnTo>
                    <a:pt x="3334" y="15549"/>
                  </a:lnTo>
                  <a:lnTo>
                    <a:pt x="3018" y="15549"/>
                  </a:lnTo>
                  <a:lnTo>
                    <a:pt x="2921" y="15573"/>
                  </a:lnTo>
                  <a:lnTo>
                    <a:pt x="2896" y="15597"/>
                  </a:lnTo>
                  <a:lnTo>
                    <a:pt x="2896" y="15622"/>
                  </a:lnTo>
                  <a:lnTo>
                    <a:pt x="2945" y="15695"/>
                  </a:lnTo>
                  <a:lnTo>
                    <a:pt x="3018" y="15743"/>
                  </a:lnTo>
                  <a:lnTo>
                    <a:pt x="3164" y="15816"/>
                  </a:lnTo>
                  <a:lnTo>
                    <a:pt x="3359" y="15889"/>
                  </a:lnTo>
                  <a:lnTo>
                    <a:pt x="3553" y="15914"/>
                  </a:lnTo>
                  <a:lnTo>
                    <a:pt x="3529" y="16011"/>
                  </a:lnTo>
                  <a:lnTo>
                    <a:pt x="3261" y="16035"/>
                  </a:lnTo>
                  <a:lnTo>
                    <a:pt x="3115" y="16060"/>
                  </a:lnTo>
                  <a:lnTo>
                    <a:pt x="2994" y="16108"/>
                  </a:lnTo>
                  <a:lnTo>
                    <a:pt x="2969" y="16133"/>
                  </a:lnTo>
                  <a:lnTo>
                    <a:pt x="2969" y="16181"/>
                  </a:lnTo>
                  <a:lnTo>
                    <a:pt x="2969" y="16206"/>
                  </a:lnTo>
                  <a:lnTo>
                    <a:pt x="2994" y="16230"/>
                  </a:lnTo>
                  <a:lnTo>
                    <a:pt x="3115" y="16279"/>
                  </a:lnTo>
                  <a:lnTo>
                    <a:pt x="3237" y="16303"/>
                  </a:lnTo>
                  <a:lnTo>
                    <a:pt x="3480" y="16327"/>
                  </a:lnTo>
                  <a:lnTo>
                    <a:pt x="3432" y="16790"/>
                  </a:lnTo>
                  <a:lnTo>
                    <a:pt x="3261" y="16790"/>
                  </a:lnTo>
                  <a:lnTo>
                    <a:pt x="3115" y="16814"/>
                  </a:lnTo>
                  <a:lnTo>
                    <a:pt x="2872" y="16838"/>
                  </a:lnTo>
                  <a:lnTo>
                    <a:pt x="2775" y="16887"/>
                  </a:lnTo>
                  <a:lnTo>
                    <a:pt x="2677" y="16960"/>
                  </a:lnTo>
                  <a:lnTo>
                    <a:pt x="2653" y="17033"/>
                  </a:lnTo>
                  <a:lnTo>
                    <a:pt x="2677" y="17082"/>
                  </a:lnTo>
                  <a:lnTo>
                    <a:pt x="2702" y="17106"/>
                  </a:lnTo>
                  <a:lnTo>
                    <a:pt x="2799" y="17155"/>
                  </a:lnTo>
                  <a:lnTo>
                    <a:pt x="2896" y="17155"/>
                  </a:lnTo>
                  <a:lnTo>
                    <a:pt x="3091" y="17179"/>
                  </a:lnTo>
                  <a:lnTo>
                    <a:pt x="3383" y="17203"/>
                  </a:lnTo>
                  <a:lnTo>
                    <a:pt x="3359" y="17398"/>
                  </a:lnTo>
                  <a:lnTo>
                    <a:pt x="3188" y="17398"/>
                  </a:lnTo>
                  <a:lnTo>
                    <a:pt x="3042" y="17422"/>
                  </a:lnTo>
                  <a:lnTo>
                    <a:pt x="2750" y="17520"/>
                  </a:lnTo>
                  <a:lnTo>
                    <a:pt x="2702" y="17544"/>
                  </a:lnTo>
                  <a:lnTo>
                    <a:pt x="2677" y="17593"/>
                  </a:lnTo>
                  <a:lnTo>
                    <a:pt x="2702" y="17641"/>
                  </a:lnTo>
                  <a:lnTo>
                    <a:pt x="2750" y="17666"/>
                  </a:lnTo>
                  <a:lnTo>
                    <a:pt x="2896" y="17714"/>
                  </a:lnTo>
                  <a:lnTo>
                    <a:pt x="3018" y="17739"/>
                  </a:lnTo>
                  <a:lnTo>
                    <a:pt x="3310" y="17739"/>
                  </a:lnTo>
                  <a:lnTo>
                    <a:pt x="3310" y="17763"/>
                  </a:lnTo>
                  <a:lnTo>
                    <a:pt x="3286" y="17933"/>
                  </a:lnTo>
                  <a:lnTo>
                    <a:pt x="3018" y="17958"/>
                  </a:lnTo>
                  <a:lnTo>
                    <a:pt x="2799" y="17982"/>
                  </a:lnTo>
                  <a:lnTo>
                    <a:pt x="2702" y="18031"/>
                  </a:lnTo>
                  <a:lnTo>
                    <a:pt x="2629" y="18079"/>
                  </a:lnTo>
                  <a:lnTo>
                    <a:pt x="2604" y="18128"/>
                  </a:lnTo>
                  <a:lnTo>
                    <a:pt x="2604" y="18177"/>
                  </a:lnTo>
                  <a:lnTo>
                    <a:pt x="2653" y="18250"/>
                  </a:lnTo>
                  <a:lnTo>
                    <a:pt x="2702" y="18274"/>
                  </a:lnTo>
                  <a:lnTo>
                    <a:pt x="2775" y="18298"/>
                  </a:lnTo>
                  <a:lnTo>
                    <a:pt x="2848" y="18323"/>
                  </a:lnTo>
                  <a:lnTo>
                    <a:pt x="3018" y="18323"/>
                  </a:lnTo>
                  <a:lnTo>
                    <a:pt x="3164" y="18298"/>
                  </a:lnTo>
                  <a:lnTo>
                    <a:pt x="3237" y="18323"/>
                  </a:lnTo>
                  <a:lnTo>
                    <a:pt x="3213" y="18517"/>
                  </a:lnTo>
                  <a:lnTo>
                    <a:pt x="2848" y="18566"/>
                  </a:lnTo>
                  <a:lnTo>
                    <a:pt x="2677" y="18615"/>
                  </a:lnTo>
                  <a:lnTo>
                    <a:pt x="2604" y="18663"/>
                  </a:lnTo>
                  <a:lnTo>
                    <a:pt x="2531" y="18712"/>
                  </a:lnTo>
                  <a:lnTo>
                    <a:pt x="2507" y="18761"/>
                  </a:lnTo>
                  <a:lnTo>
                    <a:pt x="2507" y="18785"/>
                  </a:lnTo>
                  <a:lnTo>
                    <a:pt x="2531" y="18809"/>
                  </a:lnTo>
                  <a:lnTo>
                    <a:pt x="2556" y="18834"/>
                  </a:lnTo>
                  <a:lnTo>
                    <a:pt x="2702" y="18882"/>
                  </a:lnTo>
                  <a:lnTo>
                    <a:pt x="3164" y="18882"/>
                  </a:lnTo>
                  <a:lnTo>
                    <a:pt x="3115" y="19223"/>
                  </a:lnTo>
                  <a:lnTo>
                    <a:pt x="2799" y="19199"/>
                  </a:lnTo>
                  <a:lnTo>
                    <a:pt x="2677" y="19199"/>
                  </a:lnTo>
                  <a:lnTo>
                    <a:pt x="2580" y="19223"/>
                  </a:lnTo>
                  <a:lnTo>
                    <a:pt x="2483" y="19247"/>
                  </a:lnTo>
                  <a:lnTo>
                    <a:pt x="2410" y="19320"/>
                  </a:lnTo>
                  <a:lnTo>
                    <a:pt x="2410" y="19369"/>
                  </a:lnTo>
                  <a:lnTo>
                    <a:pt x="2410" y="19393"/>
                  </a:lnTo>
                  <a:lnTo>
                    <a:pt x="2483" y="19466"/>
                  </a:lnTo>
                  <a:lnTo>
                    <a:pt x="2580" y="19515"/>
                  </a:lnTo>
                  <a:lnTo>
                    <a:pt x="2702" y="19564"/>
                  </a:lnTo>
                  <a:lnTo>
                    <a:pt x="2799" y="19564"/>
                  </a:lnTo>
                  <a:lnTo>
                    <a:pt x="3042" y="19612"/>
                  </a:lnTo>
                  <a:lnTo>
                    <a:pt x="3018" y="19807"/>
                  </a:lnTo>
                  <a:lnTo>
                    <a:pt x="2896" y="19807"/>
                  </a:lnTo>
                  <a:lnTo>
                    <a:pt x="2556" y="19856"/>
                  </a:lnTo>
                  <a:lnTo>
                    <a:pt x="2483" y="19880"/>
                  </a:lnTo>
                  <a:lnTo>
                    <a:pt x="2434" y="19904"/>
                  </a:lnTo>
                  <a:lnTo>
                    <a:pt x="2337" y="20001"/>
                  </a:lnTo>
                  <a:lnTo>
                    <a:pt x="2312" y="20026"/>
                  </a:lnTo>
                  <a:lnTo>
                    <a:pt x="2337" y="20074"/>
                  </a:lnTo>
                  <a:lnTo>
                    <a:pt x="2434" y="20123"/>
                  </a:lnTo>
                  <a:lnTo>
                    <a:pt x="2531" y="20147"/>
                  </a:lnTo>
                  <a:lnTo>
                    <a:pt x="2726" y="20172"/>
                  </a:lnTo>
                  <a:lnTo>
                    <a:pt x="2507" y="20269"/>
                  </a:lnTo>
                  <a:lnTo>
                    <a:pt x="2288" y="20366"/>
                  </a:lnTo>
                  <a:lnTo>
                    <a:pt x="1801" y="20512"/>
                  </a:lnTo>
                  <a:lnTo>
                    <a:pt x="1655" y="20537"/>
                  </a:lnTo>
                  <a:lnTo>
                    <a:pt x="1485" y="20561"/>
                  </a:lnTo>
                  <a:lnTo>
                    <a:pt x="1315" y="20537"/>
                  </a:lnTo>
                  <a:lnTo>
                    <a:pt x="1145" y="20488"/>
                  </a:lnTo>
                  <a:lnTo>
                    <a:pt x="1120" y="20464"/>
                  </a:lnTo>
                  <a:lnTo>
                    <a:pt x="1096" y="20415"/>
                  </a:lnTo>
                  <a:lnTo>
                    <a:pt x="1096" y="20391"/>
                  </a:lnTo>
                  <a:lnTo>
                    <a:pt x="1096" y="20342"/>
                  </a:lnTo>
                  <a:lnTo>
                    <a:pt x="1145" y="20245"/>
                  </a:lnTo>
                  <a:lnTo>
                    <a:pt x="1242" y="20123"/>
                  </a:lnTo>
                  <a:lnTo>
                    <a:pt x="1485" y="19929"/>
                  </a:lnTo>
                  <a:lnTo>
                    <a:pt x="1631" y="19831"/>
                  </a:lnTo>
                  <a:lnTo>
                    <a:pt x="1680" y="19807"/>
                  </a:lnTo>
                  <a:lnTo>
                    <a:pt x="1704" y="19758"/>
                  </a:lnTo>
                  <a:lnTo>
                    <a:pt x="1704" y="19710"/>
                  </a:lnTo>
                  <a:lnTo>
                    <a:pt x="1704" y="19661"/>
                  </a:lnTo>
                  <a:lnTo>
                    <a:pt x="1728" y="19588"/>
                  </a:lnTo>
                  <a:lnTo>
                    <a:pt x="1826" y="18785"/>
                  </a:lnTo>
                  <a:lnTo>
                    <a:pt x="1923" y="18006"/>
                  </a:lnTo>
                  <a:lnTo>
                    <a:pt x="2045" y="16425"/>
                  </a:lnTo>
                  <a:lnTo>
                    <a:pt x="2142" y="14843"/>
                  </a:lnTo>
                  <a:lnTo>
                    <a:pt x="2264" y="13237"/>
                  </a:lnTo>
                  <a:lnTo>
                    <a:pt x="2410" y="11631"/>
                  </a:lnTo>
                  <a:lnTo>
                    <a:pt x="2531" y="10025"/>
                  </a:lnTo>
                  <a:lnTo>
                    <a:pt x="2556" y="9368"/>
                  </a:lnTo>
                  <a:lnTo>
                    <a:pt x="2580" y="8663"/>
                  </a:lnTo>
                  <a:lnTo>
                    <a:pt x="2580" y="8322"/>
                  </a:lnTo>
                  <a:lnTo>
                    <a:pt x="2580" y="7981"/>
                  </a:lnTo>
                  <a:lnTo>
                    <a:pt x="2531" y="7641"/>
                  </a:lnTo>
                  <a:lnTo>
                    <a:pt x="2483" y="7324"/>
                  </a:lnTo>
                  <a:lnTo>
                    <a:pt x="2483" y="7251"/>
                  </a:lnTo>
                  <a:lnTo>
                    <a:pt x="2458" y="7178"/>
                  </a:lnTo>
                  <a:lnTo>
                    <a:pt x="2434" y="7130"/>
                  </a:lnTo>
                  <a:lnTo>
                    <a:pt x="2410" y="7105"/>
                  </a:lnTo>
                  <a:lnTo>
                    <a:pt x="2337" y="7057"/>
                  </a:lnTo>
                  <a:lnTo>
                    <a:pt x="2239" y="7057"/>
                  </a:lnTo>
                  <a:lnTo>
                    <a:pt x="2166" y="7105"/>
                  </a:lnTo>
                  <a:lnTo>
                    <a:pt x="2020" y="7130"/>
                  </a:lnTo>
                  <a:lnTo>
                    <a:pt x="1899" y="7154"/>
                  </a:lnTo>
                  <a:lnTo>
                    <a:pt x="1826" y="7227"/>
                  </a:lnTo>
                  <a:lnTo>
                    <a:pt x="1801" y="7300"/>
                  </a:lnTo>
                  <a:lnTo>
                    <a:pt x="1801" y="7349"/>
                  </a:lnTo>
                  <a:lnTo>
                    <a:pt x="1801" y="7397"/>
                  </a:lnTo>
                  <a:lnTo>
                    <a:pt x="1874" y="7446"/>
                  </a:lnTo>
                  <a:lnTo>
                    <a:pt x="1923" y="7470"/>
                  </a:lnTo>
                  <a:lnTo>
                    <a:pt x="1899" y="7519"/>
                  </a:lnTo>
                  <a:lnTo>
                    <a:pt x="1704" y="7519"/>
                  </a:lnTo>
                  <a:lnTo>
                    <a:pt x="1631" y="7543"/>
                  </a:lnTo>
                  <a:lnTo>
                    <a:pt x="1558" y="7592"/>
                  </a:lnTo>
                  <a:lnTo>
                    <a:pt x="1534" y="7665"/>
                  </a:lnTo>
                  <a:lnTo>
                    <a:pt x="1534" y="7714"/>
                  </a:lnTo>
                  <a:lnTo>
                    <a:pt x="1558" y="7738"/>
                  </a:lnTo>
                  <a:lnTo>
                    <a:pt x="1631" y="7811"/>
                  </a:lnTo>
                  <a:lnTo>
                    <a:pt x="1753" y="7860"/>
                  </a:lnTo>
                  <a:lnTo>
                    <a:pt x="1728" y="7957"/>
                  </a:lnTo>
                  <a:lnTo>
                    <a:pt x="1582" y="7957"/>
                  </a:lnTo>
                  <a:lnTo>
                    <a:pt x="1461" y="8006"/>
                  </a:lnTo>
                  <a:lnTo>
                    <a:pt x="1412" y="8054"/>
                  </a:lnTo>
                  <a:lnTo>
                    <a:pt x="1388" y="8127"/>
                  </a:lnTo>
                  <a:lnTo>
                    <a:pt x="1412" y="8200"/>
                  </a:lnTo>
                  <a:lnTo>
                    <a:pt x="1461" y="8249"/>
                  </a:lnTo>
                  <a:lnTo>
                    <a:pt x="1534" y="8273"/>
                  </a:lnTo>
                  <a:lnTo>
                    <a:pt x="1631" y="8298"/>
                  </a:lnTo>
                  <a:lnTo>
                    <a:pt x="1582" y="8468"/>
                  </a:lnTo>
                  <a:lnTo>
                    <a:pt x="1437" y="8468"/>
                  </a:lnTo>
                  <a:lnTo>
                    <a:pt x="1364" y="8517"/>
                  </a:lnTo>
                  <a:lnTo>
                    <a:pt x="1291" y="8541"/>
                  </a:lnTo>
                  <a:lnTo>
                    <a:pt x="1291" y="8590"/>
                  </a:lnTo>
                  <a:lnTo>
                    <a:pt x="1291" y="8638"/>
                  </a:lnTo>
                  <a:lnTo>
                    <a:pt x="1339" y="8687"/>
                  </a:lnTo>
                  <a:lnTo>
                    <a:pt x="1388" y="8736"/>
                  </a:lnTo>
                  <a:lnTo>
                    <a:pt x="1509" y="8760"/>
                  </a:lnTo>
                  <a:lnTo>
                    <a:pt x="1485" y="8833"/>
                  </a:lnTo>
                  <a:lnTo>
                    <a:pt x="1461" y="8930"/>
                  </a:lnTo>
                  <a:lnTo>
                    <a:pt x="1315" y="8955"/>
                  </a:lnTo>
                  <a:lnTo>
                    <a:pt x="1242" y="8979"/>
                  </a:lnTo>
                  <a:lnTo>
                    <a:pt x="1193" y="9028"/>
                  </a:lnTo>
                  <a:lnTo>
                    <a:pt x="1169" y="9076"/>
                  </a:lnTo>
                  <a:lnTo>
                    <a:pt x="1169" y="9149"/>
                  </a:lnTo>
                  <a:lnTo>
                    <a:pt x="1218" y="9198"/>
                  </a:lnTo>
                  <a:lnTo>
                    <a:pt x="1242" y="9222"/>
                  </a:lnTo>
                  <a:lnTo>
                    <a:pt x="1364" y="9271"/>
                  </a:lnTo>
                  <a:lnTo>
                    <a:pt x="1364" y="9295"/>
                  </a:lnTo>
                  <a:lnTo>
                    <a:pt x="1315" y="9320"/>
                  </a:lnTo>
                  <a:lnTo>
                    <a:pt x="1169" y="9344"/>
                  </a:lnTo>
                  <a:lnTo>
                    <a:pt x="1096" y="9393"/>
                  </a:lnTo>
                  <a:lnTo>
                    <a:pt x="1047" y="9441"/>
                  </a:lnTo>
                  <a:lnTo>
                    <a:pt x="1023" y="9539"/>
                  </a:lnTo>
                  <a:lnTo>
                    <a:pt x="1047" y="9563"/>
                  </a:lnTo>
                  <a:lnTo>
                    <a:pt x="1072" y="9612"/>
                  </a:lnTo>
                  <a:lnTo>
                    <a:pt x="1120" y="9636"/>
                  </a:lnTo>
                  <a:lnTo>
                    <a:pt x="1169" y="9660"/>
                  </a:lnTo>
                  <a:lnTo>
                    <a:pt x="1291" y="9660"/>
                  </a:lnTo>
                  <a:lnTo>
                    <a:pt x="1266" y="9733"/>
                  </a:lnTo>
                  <a:lnTo>
                    <a:pt x="1145" y="9733"/>
                  </a:lnTo>
                  <a:lnTo>
                    <a:pt x="1072" y="9758"/>
                  </a:lnTo>
                  <a:lnTo>
                    <a:pt x="1023" y="9806"/>
                  </a:lnTo>
                  <a:lnTo>
                    <a:pt x="999" y="9879"/>
                  </a:lnTo>
                  <a:lnTo>
                    <a:pt x="1023" y="9952"/>
                  </a:lnTo>
                  <a:lnTo>
                    <a:pt x="1120" y="10001"/>
                  </a:lnTo>
                  <a:lnTo>
                    <a:pt x="1218" y="10025"/>
                  </a:lnTo>
                  <a:lnTo>
                    <a:pt x="1169" y="10269"/>
                  </a:lnTo>
                  <a:lnTo>
                    <a:pt x="1096" y="10244"/>
                  </a:lnTo>
                  <a:lnTo>
                    <a:pt x="1023" y="10269"/>
                  </a:lnTo>
                  <a:lnTo>
                    <a:pt x="974" y="10293"/>
                  </a:lnTo>
                  <a:lnTo>
                    <a:pt x="926" y="10342"/>
                  </a:lnTo>
                  <a:lnTo>
                    <a:pt x="926" y="10390"/>
                  </a:lnTo>
                  <a:lnTo>
                    <a:pt x="926" y="10439"/>
                  </a:lnTo>
                  <a:lnTo>
                    <a:pt x="950" y="10488"/>
                  </a:lnTo>
                  <a:lnTo>
                    <a:pt x="999" y="10536"/>
                  </a:lnTo>
                  <a:lnTo>
                    <a:pt x="1096" y="10609"/>
                  </a:lnTo>
                  <a:lnTo>
                    <a:pt x="1072" y="10634"/>
                  </a:lnTo>
                  <a:lnTo>
                    <a:pt x="1047" y="10682"/>
                  </a:lnTo>
                  <a:lnTo>
                    <a:pt x="1047" y="10755"/>
                  </a:lnTo>
                  <a:lnTo>
                    <a:pt x="1047" y="10804"/>
                  </a:lnTo>
                  <a:lnTo>
                    <a:pt x="1145" y="11096"/>
                  </a:lnTo>
                  <a:lnTo>
                    <a:pt x="1169" y="11291"/>
                  </a:lnTo>
                  <a:lnTo>
                    <a:pt x="1193" y="11461"/>
                  </a:lnTo>
                  <a:lnTo>
                    <a:pt x="1193" y="11631"/>
                  </a:lnTo>
                  <a:lnTo>
                    <a:pt x="1120" y="11777"/>
                  </a:lnTo>
                  <a:lnTo>
                    <a:pt x="1096" y="11826"/>
                  </a:lnTo>
                  <a:lnTo>
                    <a:pt x="1023" y="11875"/>
                  </a:lnTo>
                  <a:lnTo>
                    <a:pt x="950" y="11923"/>
                  </a:lnTo>
                  <a:lnTo>
                    <a:pt x="780" y="11923"/>
                  </a:lnTo>
                  <a:lnTo>
                    <a:pt x="707" y="11875"/>
                  </a:lnTo>
                  <a:lnTo>
                    <a:pt x="658" y="11826"/>
                  </a:lnTo>
                  <a:lnTo>
                    <a:pt x="609" y="11753"/>
                  </a:lnTo>
                  <a:lnTo>
                    <a:pt x="512" y="11607"/>
                  </a:lnTo>
                  <a:lnTo>
                    <a:pt x="463" y="11437"/>
                  </a:lnTo>
                  <a:lnTo>
                    <a:pt x="463" y="11315"/>
                  </a:lnTo>
                  <a:lnTo>
                    <a:pt x="463" y="11193"/>
                  </a:lnTo>
                  <a:lnTo>
                    <a:pt x="512" y="10974"/>
                  </a:lnTo>
                  <a:lnTo>
                    <a:pt x="585" y="10974"/>
                  </a:lnTo>
                  <a:lnTo>
                    <a:pt x="634" y="10950"/>
                  </a:lnTo>
                  <a:lnTo>
                    <a:pt x="658" y="10901"/>
                  </a:lnTo>
                  <a:lnTo>
                    <a:pt x="658" y="10853"/>
                  </a:lnTo>
                  <a:lnTo>
                    <a:pt x="609" y="10658"/>
                  </a:lnTo>
                  <a:lnTo>
                    <a:pt x="585" y="10463"/>
                  </a:lnTo>
                  <a:lnTo>
                    <a:pt x="561" y="10074"/>
                  </a:lnTo>
                  <a:lnTo>
                    <a:pt x="585" y="9660"/>
                  </a:lnTo>
                  <a:lnTo>
                    <a:pt x="634" y="9271"/>
                  </a:lnTo>
                  <a:lnTo>
                    <a:pt x="731" y="8882"/>
                  </a:lnTo>
                  <a:lnTo>
                    <a:pt x="828" y="8492"/>
                  </a:lnTo>
                  <a:lnTo>
                    <a:pt x="1072" y="7714"/>
                  </a:lnTo>
                  <a:lnTo>
                    <a:pt x="1218" y="7227"/>
                  </a:lnTo>
                  <a:lnTo>
                    <a:pt x="1412" y="6740"/>
                  </a:lnTo>
                  <a:lnTo>
                    <a:pt x="1631" y="6302"/>
                  </a:lnTo>
                  <a:lnTo>
                    <a:pt x="1753" y="6108"/>
                  </a:lnTo>
                  <a:lnTo>
                    <a:pt x="1899" y="5913"/>
                  </a:lnTo>
                  <a:lnTo>
                    <a:pt x="2045" y="5743"/>
                  </a:lnTo>
                  <a:lnTo>
                    <a:pt x="2215" y="5572"/>
                  </a:lnTo>
                  <a:lnTo>
                    <a:pt x="2385" y="5402"/>
                  </a:lnTo>
                  <a:lnTo>
                    <a:pt x="2580" y="5280"/>
                  </a:lnTo>
                  <a:lnTo>
                    <a:pt x="2799" y="5159"/>
                  </a:lnTo>
                  <a:lnTo>
                    <a:pt x="3042" y="5061"/>
                  </a:lnTo>
                  <a:lnTo>
                    <a:pt x="3286" y="4964"/>
                  </a:lnTo>
                  <a:lnTo>
                    <a:pt x="3553" y="4891"/>
                  </a:lnTo>
                  <a:lnTo>
                    <a:pt x="3845" y="4842"/>
                  </a:lnTo>
                  <a:lnTo>
                    <a:pt x="4113" y="4818"/>
                  </a:lnTo>
                  <a:lnTo>
                    <a:pt x="4162" y="4842"/>
                  </a:lnTo>
                  <a:lnTo>
                    <a:pt x="4259" y="4818"/>
                  </a:lnTo>
                  <a:close/>
                  <a:moveTo>
                    <a:pt x="4259" y="0"/>
                  </a:moveTo>
                  <a:lnTo>
                    <a:pt x="4016" y="25"/>
                  </a:lnTo>
                  <a:lnTo>
                    <a:pt x="3797" y="98"/>
                  </a:lnTo>
                  <a:lnTo>
                    <a:pt x="3675" y="98"/>
                  </a:lnTo>
                  <a:lnTo>
                    <a:pt x="3578" y="146"/>
                  </a:lnTo>
                  <a:lnTo>
                    <a:pt x="3334" y="244"/>
                  </a:lnTo>
                  <a:lnTo>
                    <a:pt x="3140" y="390"/>
                  </a:lnTo>
                  <a:lnTo>
                    <a:pt x="2945" y="536"/>
                  </a:lnTo>
                  <a:lnTo>
                    <a:pt x="2799" y="682"/>
                  </a:lnTo>
                  <a:lnTo>
                    <a:pt x="2677" y="852"/>
                  </a:lnTo>
                  <a:lnTo>
                    <a:pt x="2556" y="1047"/>
                  </a:lnTo>
                  <a:lnTo>
                    <a:pt x="2458" y="1241"/>
                  </a:lnTo>
                  <a:lnTo>
                    <a:pt x="2385" y="1436"/>
                  </a:lnTo>
                  <a:lnTo>
                    <a:pt x="2337" y="1655"/>
                  </a:lnTo>
                  <a:lnTo>
                    <a:pt x="2288" y="1850"/>
                  </a:lnTo>
                  <a:lnTo>
                    <a:pt x="2264" y="2069"/>
                  </a:lnTo>
                  <a:lnTo>
                    <a:pt x="2264" y="2263"/>
                  </a:lnTo>
                  <a:lnTo>
                    <a:pt x="2288" y="2434"/>
                  </a:lnTo>
                  <a:lnTo>
                    <a:pt x="2312" y="2628"/>
                  </a:lnTo>
                  <a:lnTo>
                    <a:pt x="2361" y="2823"/>
                  </a:lnTo>
                  <a:lnTo>
                    <a:pt x="2434" y="2993"/>
                  </a:lnTo>
                  <a:lnTo>
                    <a:pt x="2507" y="3164"/>
                  </a:lnTo>
                  <a:lnTo>
                    <a:pt x="2604" y="3310"/>
                  </a:lnTo>
                  <a:lnTo>
                    <a:pt x="2702" y="3480"/>
                  </a:lnTo>
                  <a:lnTo>
                    <a:pt x="2823" y="3626"/>
                  </a:lnTo>
                  <a:lnTo>
                    <a:pt x="2945" y="3748"/>
                  </a:lnTo>
                  <a:lnTo>
                    <a:pt x="3067" y="3869"/>
                  </a:lnTo>
                  <a:lnTo>
                    <a:pt x="3213" y="3991"/>
                  </a:lnTo>
                  <a:lnTo>
                    <a:pt x="3383" y="4088"/>
                  </a:lnTo>
                  <a:lnTo>
                    <a:pt x="3553" y="4161"/>
                  </a:lnTo>
                  <a:lnTo>
                    <a:pt x="3724" y="4210"/>
                  </a:lnTo>
                  <a:lnTo>
                    <a:pt x="3894" y="4258"/>
                  </a:lnTo>
                  <a:lnTo>
                    <a:pt x="3894" y="4404"/>
                  </a:lnTo>
                  <a:lnTo>
                    <a:pt x="3553" y="4429"/>
                  </a:lnTo>
                  <a:lnTo>
                    <a:pt x="3261" y="4502"/>
                  </a:lnTo>
                  <a:lnTo>
                    <a:pt x="2969" y="4575"/>
                  </a:lnTo>
                  <a:lnTo>
                    <a:pt x="2702" y="4696"/>
                  </a:lnTo>
                  <a:lnTo>
                    <a:pt x="2458" y="4818"/>
                  </a:lnTo>
                  <a:lnTo>
                    <a:pt x="2239" y="4964"/>
                  </a:lnTo>
                  <a:lnTo>
                    <a:pt x="2020" y="5110"/>
                  </a:lnTo>
                  <a:lnTo>
                    <a:pt x="1826" y="5305"/>
                  </a:lnTo>
                  <a:lnTo>
                    <a:pt x="1655" y="5499"/>
                  </a:lnTo>
                  <a:lnTo>
                    <a:pt x="1485" y="5694"/>
                  </a:lnTo>
                  <a:lnTo>
                    <a:pt x="1339" y="5937"/>
                  </a:lnTo>
                  <a:lnTo>
                    <a:pt x="1193" y="6156"/>
                  </a:lnTo>
                  <a:lnTo>
                    <a:pt x="1072" y="6400"/>
                  </a:lnTo>
                  <a:lnTo>
                    <a:pt x="853" y="6935"/>
                  </a:lnTo>
                  <a:lnTo>
                    <a:pt x="658" y="7470"/>
                  </a:lnTo>
                  <a:lnTo>
                    <a:pt x="366" y="8492"/>
                  </a:lnTo>
                  <a:lnTo>
                    <a:pt x="244" y="9003"/>
                  </a:lnTo>
                  <a:lnTo>
                    <a:pt x="147" y="9514"/>
                  </a:lnTo>
                  <a:lnTo>
                    <a:pt x="123" y="9782"/>
                  </a:lnTo>
                  <a:lnTo>
                    <a:pt x="123" y="10098"/>
                  </a:lnTo>
                  <a:lnTo>
                    <a:pt x="147" y="10415"/>
                  </a:lnTo>
                  <a:lnTo>
                    <a:pt x="171" y="10561"/>
                  </a:lnTo>
                  <a:lnTo>
                    <a:pt x="220" y="10682"/>
                  </a:lnTo>
                  <a:lnTo>
                    <a:pt x="147" y="10755"/>
                  </a:lnTo>
                  <a:lnTo>
                    <a:pt x="74" y="10853"/>
                  </a:lnTo>
                  <a:lnTo>
                    <a:pt x="25" y="10974"/>
                  </a:lnTo>
                  <a:lnTo>
                    <a:pt x="1" y="11096"/>
                  </a:lnTo>
                  <a:lnTo>
                    <a:pt x="1" y="11339"/>
                  </a:lnTo>
                  <a:lnTo>
                    <a:pt x="25" y="11558"/>
                  </a:lnTo>
                  <a:lnTo>
                    <a:pt x="74" y="11704"/>
                  </a:lnTo>
                  <a:lnTo>
                    <a:pt x="123" y="11826"/>
                  </a:lnTo>
                  <a:lnTo>
                    <a:pt x="196" y="11972"/>
                  </a:lnTo>
                  <a:lnTo>
                    <a:pt x="269" y="12093"/>
                  </a:lnTo>
                  <a:lnTo>
                    <a:pt x="366" y="12191"/>
                  </a:lnTo>
                  <a:lnTo>
                    <a:pt x="488" y="12264"/>
                  </a:lnTo>
                  <a:lnTo>
                    <a:pt x="609" y="12337"/>
                  </a:lnTo>
                  <a:lnTo>
                    <a:pt x="755" y="12361"/>
                  </a:lnTo>
                  <a:lnTo>
                    <a:pt x="926" y="12385"/>
                  </a:lnTo>
                  <a:lnTo>
                    <a:pt x="1072" y="12361"/>
                  </a:lnTo>
                  <a:lnTo>
                    <a:pt x="1193" y="12312"/>
                  </a:lnTo>
                  <a:lnTo>
                    <a:pt x="1291" y="12264"/>
                  </a:lnTo>
                  <a:lnTo>
                    <a:pt x="1388" y="12166"/>
                  </a:lnTo>
                  <a:lnTo>
                    <a:pt x="1461" y="12069"/>
                  </a:lnTo>
                  <a:lnTo>
                    <a:pt x="1509" y="11947"/>
                  </a:lnTo>
                  <a:lnTo>
                    <a:pt x="1534" y="11802"/>
                  </a:lnTo>
                  <a:lnTo>
                    <a:pt x="1582" y="11510"/>
                  </a:lnTo>
                  <a:lnTo>
                    <a:pt x="1582" y="11218"/>
                  </a:lnTo>
                  <a:lnTo>
                    <a:pt x="1534" y="10950"/>
                  </a:lnTo>
                  <a:lnTo>
                    <a:pt x="1461" y="10707"/>
                  </a:lnTo>
                  <a:lnTo>
                    <a:pt x="1437" y="10658"/>
                  </a:lnTo>
                  <a:lnTo>
                    <a:pt x="1485" y="10536"/>
                  </a:lnTo>
                  <a:lnTo>
                    <a:pt x="1509" y="10488"/>
                  </a:lnTo>
                  <a:lnTo>
                    <a:pt x="1534" y="10269"/>
                  </a:lnTo>
                  <a:lnTo>
                    <a:pt x="1582" y="10025"/>
                  </a:lnTo>
                  <a:lnTo>
                    <a:pt x="1704" y="9539"/>
                  </a:lnTo>
                  <a:lnTo>
                    <a:pt x="1850" y="9028"/>
                  </a:lnTo>
                  <a:lnTo>
                    <a:pt x="2142" y="8103"/>
                  </a:lnTo>
                  <a:lnTo>
                    <a:pt x="2118" y="9344"/>
                  </a:lnTo>
                  <a:lnTo>
                    <a:pt x="2045" y="10585"/>
                  </a:lnTo>
                  <a:lnTo>
                    <a:pt x="1947" y="11826"/>
                  </a:lnTo>
                  <a:lnTo>
                    <a:pt x="1826" y="13067"/>
                  </a:lnTo>
                  <a:lnTo>
                    <a:pt x="1680" y="14648"/>
                  </a:lnTo>
                  <a:lnTo>
                    <a:pt x="1558" y="16254"/>
                  </a:lnTo>
                  <a:lnTo>
                    <a:pt x="1412" y="17860"/>
                  </a:lnTo>
                  <a:lnTo>
                    <a:pt x="1339" y="18663"/>
                  </a:lnTo>
                  <a:lnTo>
                    <a:pt x="1218" y="19442"/>
                  </a:lnTo>
                  <a:lnTo>
                    <a:pt x="1242" y="19564"/>
                  </a:lnTo>
                  <a:lnTo>
                    <a:pt x="1120" y="19612"/>
                  </a:lnTo>
                  <a:lnTo>
                    <a:pt x="1023" y="19661"/>
                  </a:lnTo>
                  <a:lnTo>
                    <a:pt x="950" y="19734"/>
                  </a:lnTo>
                  <a:lnTo>
                    <a:pt x="853" y="19831"/>
                  </a:lnTo>
                  <a:lnTo>
                    <a:pt x="731" y="20026"/>
                  </a:lnTo>
                  <a:lnTo>
                    <a:pt x="634" y="20245"/>
                  </a:lnTo>
                  <a:lnTo>
                    <a:pt x="634" y="20342"/>
                  </a:lnTo>
                  <a:lnTo>
                    <a:pt x="609" y="20464"/>
                  </a:lnTo>
                  <a:lnTo>
                    <a:pt x="634" y="20561"/>
                  </a:lnTo>
                  <a:lnTo>
                    <a:pt x="658" y="20683"/>
                  </a:lnTo>
                  <a:lnTo>
                    <a:pt x="731" y="20780"/>
                  </a:lnTo>
                  <a:lnTo>
                    <a:pt x="804" y="20853"/>
                  </a:lnTo>
                  <a:lnTo>
                    <a:pt x="901" y="20926"/>
                  </a:lnTo>
                  <a:lnTo>
                    <a:pt x="1023" y="20999"/>
                  </a:lnTo>
                  <a:lnTo>
                    <a:pt x="1145" y="21023"/>
                  </a:lnTo>
                  <a:lnTo>
                    <a:pt x="1266" y="21048"/>
                  </a:lnTo>
                  <a:lnTo>
                    <a:pt x="1558" y="21072"/>
                  </a:lnTo>
                  <a:lnTo>
                    <a:pt x="1874" y="21048"/>
                  </a:lnTo>
                  <a:lnTo>
                    <a:pt x="2191" y="20975"/>
                  </a:lnTo>
                  <a:lnTo>
                    <a:pt x="2483" y="20877"/>
                  </a:lnTo>
                  <a:lnTo>
                    <a:pt x="2775" y="20731"/>
                  </a:lnTo>
                  <a:lnTo>
                    <a:pt x="3042" y="20610"/>
                  </a:lnTo>
                  <a:lnTo>
                    <a:pt x="3261" y="20439"/>
                  </a:lnTo>
                  <a:lnTo>
                    <a:pt x="3334" y="20366"/>
                  </a:lnTo>
                  <a:lnTo>
                    <a:pt x="3359" y="20293"/>
                  </a:lnTo>
                  <a:lnTo>
                    <a:pt x="3383" y="20269"/>
                  </a:lnTo>
                  <a:lnTo>
                    <a:pt x="3456" y="20172"/>
                  </a:lnTo>
                  <a:lnTo>
                    <a:pt x="3480" y="20050"/>
                  </a:lnTo>
                  <a:lnTo>
                    <a:pt x="3529" y="19807"/>
                  </a:lnTo>
                  <a:lnTo>
                    <a:pt x="3699" y="18542"/>
                  </a:lnTo>
                  <a:lnTo>
                    <a:pt x="3870" y="16984"/>
                  </a:lnTo>
                  <a:lnTo>
                    <a:pt x="4040" y="15427"/>
                  </a:lnTo>
                  <a:lnTo>
                    <a:pt x="4064" y="15184"/>
                  </a:lnTo>
                  <a:lnTo>
                    <a:pt x="4089" y="15111"/>
                  </a:lnTo>
                  <a:lnTo>
                    <a:pt x="4089" y="15062"/>
                  </a:lnTo>
                  <a:lnTo>
                    <a:pt x="4186" y="14089"/>
                  </a:lnTo>
                  <a:lnTo>
                    <a:pt x="4186" y="14040"/>
                  </a:lnTo>
                  <a:lnTo>
                    <a:pt x="4186" y="13991"/>
                  </a:lnTo>
                  <a:lnTo>
                    <a:pt x="4186" y="13967"/>
                  </a:lnTo>
                  <a:lnTo>
                    <a:pt x="4210" y="13870"/>
                  </a:lnTo>
                  <a:lnTo>
                    <a:pt x="4308" y="14186"/>
                  </a:lnTo>
                  <a:lnTo>
                    <a:pt x="4454" y="14892"/>
                  </a:lnTo>
                  <a:lnTo>
                    <a:pt x="4575" y="15597"/>
                  </a:lnTo>
                  <a:lnTo>
                    <a:pt x="4673" y="16327"/>
                  </a:lnTo>
                  <a:lnTo>
                    <a:pt x="4721" y="17057"/>
                  </a:lnTo>
                  <a:lnTo>
                    <a:pt x="4843" y="18493"/>
                  </a:lnTo>
                  <a:lnTo>
                    <a:pt x="4916" y="19223"/>
                  </a:lnTo>
                  <a:lnTo>
                    <a:pt x="5013" y="19953"/>
                  </a:lnTo>
                  <a:lnTo>
                    <a:pt x="5038" y="20147"/>
                  </a:lnTo>
                  <a:lnTo>
                    <a:pt x="5111" y="20342"/>
                  </a:lnTo>
                  <a:lnTo>
                    <a:pt x="5208" y="20537"/>
                  </a:lnTo>
                  <a:lnTo>
                    <a:pt x="5354" y="20683"/>
                  </a:lnTo>
                  <a:lnTo>
                    <a:pt x="5500" y="20780"/>
                  </a:lnTo>
                  <a:lnTo>
                    <a:pt x="5670" y="20853"/>
                  </a:lnTo>
                  <a:lnTo>
                    <a:pt x="5865" y="20877"/>
                  </a:lnTo>
                  <a:lnTo>
                    <a:pt x="6084" y="20853"/>
                  </a:lnTo>
                  <a:lnTo>
                    <a:pt x="6303" y="20877"/>
                  </a:lnTo>
                  <a:lnTo>
                    <a:pt x="6522" y="20902"/>
                  </a:lnTo>
                  <a:lnTo>
                    <a:pt x="6741" y="20877"/>
                  </a:lnTo>
                  <a:lnTo>
                    <a:pt x="6936" y="20853"/>
                  </a:lnTo>
                  <a:lnTo>
                    <a:pt x="7155" y="20780"/>
                  </a:lnTo>
                  <a:lnTo>
                    <a:pt x="7325" y="20683"/>
                  </a:lnTo>
                  <a:lnTo>
                    <a:pt x="7495" y="20561"/>
                  </a:lnTo>
                  <a:lnTo>
                    <a:pt x="7666" y="20391"/>
                  </a:lnTo>
                  <a:lnTo>
                    <a:pt x="7714" y="20293"/>
                  </a:lnTo>
                  <a:lnTo>
                    <a:pt x="7739" y="20220"/>
                  </a:lnTo>
                  <a:lnTo>
                    <a:pt x="7739" y="20123"/>
                  </a:lnTo>
                  <a:lnTo>
                    <a:pt x="7739" y="20026"/>
                  </a:lnTo>
                  <a:lnTo>
                    <a:pt x="7739" y="19929"/>
                  </a:lnTo>
                  <a:lnTo>
                    <a:pt x="7690" y="19831"/>
                  </a:lnTo>
                  <a:lnTo>
                    <a:pt x="7666" y="19758"/>
                  </a:lnTo>
                  <a:lnTo>
                    <a:pt x="7593" y="19685"/>
                  </a:lnTo>
                  <a:lnTo>
                    <a:pt x="7495" y="19612"/>
                  </a:lnTo>
                  <a:lnTo>
                    <a:pt x="7374" y="19539"/>
                  </a:lnTo>
                  <a:lnTo>
                    <a:pt x="7130" y="19442"/>
                  </a:lnTo>
                  <a:lnTo>
                    <a:pt x="7130" y="19418"/>
                  </a:lnTo>
                  <a:lnTo>
                    <a:pt x="7057" y="19126"/>
                  </a:lnTo>
                  <a:lnTo>
                    <a:pt x="7009" y="18809"/>
                  </a:lnTo>
                  <a:lnTo>
                    <a:pt x="6984" y="18152"/>
                  </a:lnTo>
                  <a:lnTo>
                    <a:pt x="6936" y="16546"/>
                  </a:lnTo>
                  <a:lnTo>
                    <a:pt x="6863" y="15476"/>
                  </a:lnTo>
                  <a:lnTo>
                    <a:pt x="6765" y="14405"/>
                  </a:lnTo>
                  <a:lnTo>
                    <a:pt x="6668" y="13334"/>
                  </a:lnTo>
                  <a:lnTo>
                    <a:pt x="6595" y="12288"/>
                  </a:lnTo>
                  <a:lnTo>
                    <a:pt x="6571" y="10804"/>
                  </a:lnTo>
                  <a:lnTo>
                    <a:pt x="6546" y="9344"/>
                  </a:lnTo>
                  <a:lnTo>
                    <a:pt x="6546" y="8395"/>
                  </a:lnTo>
                  <a:lnTo>
                    <a:pt x="6644" y="8663"/>
                  </a:lnTo>
                  <a:lnTo>
                    <a:pt x="6765" y="8930"/>
                  </a:lnTo>
                  <a:lnTo>
                    <a:pt x="6814" y="9174"/>
                  </a:lnTo>
                  <a:lnTo>
                    <a:pt x="6887" y="9417"/>
                  </a:lnTo>
                  <a:lnTo>
                    <a:pt x="6936" y="9904"/>
                  </a:lnTo>
                  <a:lnTo>
                    <a:pt x="6984" y="10415"/>
                  </a:lnTo>
                  <a:lnTo>
                    <a:pt x="7057" y="10901"/>
                  </a:lnTo>
                  <a:lnTo>
                    <a:pt x="6960" y="11120"/>
                  </a:lnTo>
                  <a:lnTo>
                    <a:pt x="6911" y="11339"/>
                  </a:lnTo>
                  <a:lnTo>
                    <a:pt x="6887" y="11583"/>
                  </a:lnTo>
                  <a:lnTo>
                    <a:pt x="6936" y="11802"/>
                  </a:lnTo>
                  <a:lnTo>
                    <a:pt x="6960" y="11923"/>
                  </a:lnTo>
                  <a:lnTo>
                    <a:pt x="7009" y="12020"/>
                  </a:lnTo>
                  <a:lnTo>
                    <a:pt x="7057" y="12093"/>
                  </a:lnTo>
                  <a:lnTo>
                    <a:pt x="7130" y="12166"/>
                  </a:lnTo>
                  <a:lnTo>
                    <a:pt x="7228" y="12239"/>
                  </a:lnTo>
                  <a:lnTo>
                    <a:pt x="7325" y="12288"/>
                  </a:lnTo>
                  <a:lnTo>
                    <a:pt x="7447" y="12312"/>
                  </a:lnTo>
                  <a:lnTo>
                    <a:pt x="7714" y="12312"/>
                  </a:lnTo>
                  <a:lnTo>
                    <a:pt x="7860" y="12264"/>
                  </a:lnTo>
                  <a:lnTo>
                    <a:pt x="7982" y="12215"/>
                  </a:lnTo>
                  <a:lnTo>
                    <a:pt x="8104" y="12142"/>
                  </a:lnTo>
                  <a:lnTo>
                    <a:pt x="8201" y="12045"/>
                  </a:lnTo>
                  <a:lnTo>
                    <a:pt x="8298" y="11947"/>
                  </a:lnTo>
                  <a:lnTo>
                    <a:pt x="8371" y="11826"/>
                  </a:lnTo>
                  <a:lnTo>
                    <a:pt x="8444" y="11704"/>
                  </a:lnTo>
                  <a:lnTo>
                    <a:pt x="8517" y="11510"/>
                  </a:lnTo>
                  <a:lnTo>
                    <a:pt x="8542" y="11291"/>
                  </a:lnTo>
                  <a:lnTo>
                    <a:pt x="8517" y="11193"/>
                  </a:lnTo>
                  <a:lnTo>
                    <a:pt x="8493" y="11096"/>
                  </a:lnTo>
                  <a:lnTo>
                    <a:pt x="8469" y="10999"/>
                  </a:lnTo>
                  <a:lnTo>
                    <a:pt x="8396" y="10926"/>
                  </a:lnTo>
                  <a:lnTo>
                    <a:pt x="8469" y="10269"/>
                  </a:lnTo>
                  <a:lnTo>
                    <a:pt x="8493" y="9587"/>
                  </a:lnTo>
                  <a:lnTo>
                    <a:pt x="8469" y="8906"/>
                  </a:lnTo>
                  <a:lnTo>
                    <a:pt x="8396" y="8249"/>
                  </a:lnTo>
                  <a:lnTo>
                    <a:pt x="8323" y="7908"/>
                  </a:lnTo>
                  <a:lnTo>
                    <a:pt x="8250" y="7568"/>
                  </a:lnTo>
                  <a:lnTo>
                    <a:pt x="8177" y="7251"/>
                  </a:lnTo>
                  <a:lnTo>
                    <a:pt x="8079" y="6935"/>
                  </a:lnTo>
                  <a:lnTo>
                    <a:pt x="7958" y="6619"/>
                  </a:lnTo>
                  <a:lnTo>
                    <a:pt x="7812" y="6327"/>
                  </a:lnTo>
                  <a:lnTo>
                    <a:pt x="7666" y="6035"/>
                  </a:lnTo>
                  <a:lnTo>
                    <a:pt x="7495" y="5743"/>
                  </a:lnTo>
                  <a:lnTo>
                    <a:pt x="7349" y="5548"/>
                  </a:lnTo>
                  <a:lnTo>
                    <a:pt x="7203" y="5378"/>
                  </a:lnTo>
                  <a:lnTo>
                    <a:pt x="7057" y="5232"/>
                  </a:lnTo>
                  <a:lnTo>
                    <a:pt x="6887" y="5086"/>
                  </a:lnTo>
                  <a:lnTo>
                    <a:pt x="6717" y="4940"/>
                  </a:lnTo>
                  <a:lnTo>
                    <a:pt x="6522" y="4842"/>
                  </a:lnTo>
                  <a:lnTo>
                    <a:pt x="6327" y="4745"/>
                  </a:lnTo>
                  <a:lnTo>
                    <a:pt x="6133" y="4648"/>
                  </a:lnTo>
                  <a:lnTo>
                    <a:pt x="5719" y="4502"/>
                  </a:lnTo>
                  <a:lnTo>
                    <a:pt x="5305" y="4429"/>
                  </a:lnTo>
                  <a:lnTo>
                    <a:pt x="4867" y="4380"/>
                  </a:lnTo>
                  <a:lnTo>
                    <a:pt x="4405" y="4356"/>
                  </a:lnTo>
                  <a:lnTo>
                    <a:pt x="4405" y="4307"/>
                  </a:lnTo>
                  <a:lnTo>
                    <a:pt x="4405" y="4283"/>
                  </a:lnTo>
                  <a:lnTo>
                    <a:pt x="4600" y="4258"/>
                  </a:lnTo>
                  <a:lnTo>
                    <a:pt x="4794" y="4185"/>
                  </a:lnTo>
                  <a:lnTo>
                    <a:pt x="4965" y="4112"/>
                  </a:lnTo>
                  <a:lnTo>
                    <a:pt x="5159" y="4015"/>
                  </a:lnTo>
                  <a:lnTo>
                    <a:pt x="5305" y="3893"/>
                  </a:lnTo>
                  <a:lnTo>
                    <a:pt x="5451" y="3772"/>
                  </a:lnTo>
                  <a:lnTo>
                    <a:pt x="5597" y="3626"/>
                  </a:lnTo>
                  <a:lnTo>
                    <a:pt x="5719" y="3456"/>
                  </a:lnTo>
                  <a:lnTo>
                    <a:pt x="5841" y="3310"/>
                  </a:lnTo>
                  <a:lnTo>
                    <a:pt x="5938" y="3115"/>
                  </a:lnTo>
                  <a:lnTo>
                    <a:pt x="6035" y="2945"/>
                  </a:lnTo>
                  <a:lnTo>
                    <a:pt x="6108" y="2750"/>
                  </a:lnTo>
                  <a:lnTo>
                    <a:pt x="6181" y="2555"/>
                  </a:lnTo>
                  <a:lnTo>
                    <a:pt x="6230" y="2361"/>
                  </a:lnTo>
                  <a:lnTo>
                    <a:pt x="6254" y="2166"/>
                  </a:lnTo>
                  <a:lnTo>
                    <a:pt x="6279" y="1971"/>
                  </a:lnTo>
                  <a:lnTo>
                    <a:pt x="6254" y="1752"/>
                  </a:lnTo>
                  <a:lnTo>
                    <a:pt x="6230" y="1533"/>
                  </a:lnTo>
                  <a:lnTo>
                    <a:pt x="6157" y="1314"/>
                  </a:lnTo>
                  <a:lnTo>
                    <a:pt x="6060" y="1095"/>
                  </a:lnTo>
                  <a:lnTo>
                    <a:pt x="5962" y="925"/>
                  </a:lnTo>
                  <a:lnTo>
                    <a:pt x="5816" y="730"/>
                  </a:lnTo>
                  <a:lnTo>
                    <a:pt x="5670" y="584"/>
                  </a:lnTo>
                  <a:lnTo>
                    <a:pt x="5500" y="438"/>
                  </a:lnTo>
                  <a:lnTo>
                    <a:pt x="5305" y="292"/>
                  </a:lnTo>
                  <a:lnTo>
                    <a:pt x="5111" y="195"/>
                  </a:lnTo>
                  <a:lnTo>
                    <a:pt x="4892" y="98"/>
                  </a:lnTo>
                  <a:lnTo>
                    <a:pt x="4697" y="49"/>
                  </a:lnTo>
                  <a:lnTo>
                    <a:pt x="4478" y="25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348">
              <a:extLst>
                <a:ext uri="{FF2B5EF4-FFF2-40B4-BE49-F238E27FC236}">
                  <a16:creationId xmlns:a16="http://schemas.microsoft.com/office/drawing/2014/main" id="{61187938-A116-60C3-BB57-CED51DE5F6AE}"/>
                </a:ext>
              </a:extLst>
            </p:cNvPr>
            <p:cNvSpPr/>
            <p:nvPr/>
          </p:nvSpPr>
          <p:spPr>
            <a:xfrm>
              <a:off x="7948820" y="3943487"/>
              <a:ext cx="579580" cy="565054"/>
            </a:xfrm>
            <a:custGeom>
              <a:avLst/>
              <a:gdLst/>
              <a:ahLst/>
              <a:cxnLst/>
              <a:rect l="0" t="0" r="0" b="0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6991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0B77CE20-8558-CA47-535D-E0C414AC3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5A2DFC45-78A6-F7F0-6A2E-A20EEAA265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2863" t="15152" r="2863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CCB2945-AEC9-4BB3-8E5E-DC660CF3C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38146"/>
            <a:ext cx="7772400" cy="1785996"/>
          </a:xfrm>
        </p:spPr>
        <p:txBody>
          <a:bodyPr/>
          <a:lstStyle/>
          <a:p>
            <a:r>
              <a:rPr lang="es-CL" b="1" dirty="0">
                <a:latin typeface="Abadi" panose="020B0604020104020204" pitchFamily="34" charset="0"/>
              </a:rPr>
              <a:t>Mensaje debe encajar en la audiencia</a:t>
            </a:r>
          </a:p>
        </p:txBody>
      </p:sp>
    </p:spTree>
    <p:extLst>
      <p:ext uri="{BB962C8B-B14F-4D97-AF65-F5344CB8AC3E}">
        <p14:creationId xmlns:p14="http://schemas.microsoft.com/office/powerpoint/2010/main" val="1881048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46D4-A433-3C87-2D83-13097BBFE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673C95C1-27CB-136F-2F40-22B4D3CF71A6}"/>
              </a:ext>
            </a:extLst>
          </p:cNvPr>
          <p:cNvGrpSpPr/>
          <p:nvPr/>
        </p:nvGrpSpPr>
        <p:grpSpPr>
          <a:xfrm>
            <a:off x="959004" y="1195191"/>
            <a:ext cx="7225992" cy="1704914"/>
            <a:chOff x="959004" y="1195191"/>
            <a:chExt cx="7225992" cy="170491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E161872-4C0F-07B4-5FFC-72ED6F55E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8795"/>
            <a:stretch>
              <a:fillRect/>
            </a:stretch>
          </p:blipFill>
          <p:spPr>
            <a:xfrm>
              <a:off x="959004" y="1195192"/>
              <a:ext cx="2425390" cy="170491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FE54EE7-F20E-A403-F059-5F8D49FF4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362" r="33214"/>
            <a:stretch>
              <a:fillRect/>
            </a:stretch>
          </p:blipFill>
          <p:spPr>
            <a:xfrm>
              <a:off x="5664819" y="1195192"/>
              <a:ext cx="2520177" cy="170491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6D205F2-A5D7-64E7-AC17-B5E0050C1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685" r="1"/>
            <a:stretch>
              <a:fillRect/>
            </a:stretch>
          </p:blipFill>
          <p:spPr>
            <a:xfrm>
              <a:off x="3919654" y="1195191"/>
              <a:ext cx="1812072" cy="170491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F6A1A75-8178-922A-33AD-4A05C9AC5D8B}"/>
              </a:ext>
            </a:extLst>
          </p:cNvPr>
          <p:cNvGrpSpPr/>
          <p:nvPr/>
        </p:nvGrpSpPr>
        <p:grpSpPr>
          <a:xfrm>
            <a:off x="1591833" y="2900104"/>
            <a:ext cx="6299513" cy="551441"/>
            <a:chOff x="1591833" y="2900104"/>
            <a:chExt cx="6299513" cy="551441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F7DB9C6-8288-8772-56A6-BFF41D7BD106}"/>
                </a:ext>
              </a:extLst>
            </p:cNvPr>
            <p:cNvSpPr txBox="1"/>
            <p:nvPr/>
          </p:nvSpPr>
          <p:spPr>
            <a:xfrm>
              <a:off x="1591833" y="2900104"/>
              <a:ext cx="1318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rgbClr val="00B0F0"/>
                  </a:solidFill>
                  <a:latin typeface="ADLaM Display" panose="02010000000000000000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Visual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E1CBF2E-8D82-AA72-92F2-6EFCE93F1B78}"/>
                </a:ext>
              </a:extLst>
            </p:cNvPr>
            <p:cNvSpPr txBox="1"/>
            <p:nvPr/>
          </p:nvSpPr>
          <p:spPr>
            <a:xfrm>
              <a:off x="4056254" y="2900104"/>
              <a:ext cx="1664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rgbClr val="00B0F0"/>
                  </a:solidFill>
                  <a:latin typeface="ADLaM Display" panose="02010000000000000000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Auditiva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D4215B6-EE5A-30F1-F897-953F4CA43B21}"/>
                </a:ext>
              </a:extLst>
            </p:cNvPr>
            <p:cNvSpPr txBox="1"/>
            <p:nvPr/>
          </p:nvSpPr>
          <p:spPr>
            <a:xfrm>
              <a:off x="6227025" y="2928325"/>
              <a:ext cx="1664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>
                  <a:solidFill>
                    <a:srgbClr val="00B0F0"/>
                  </a:solidFill>
                  <a:latin typeface="ADLaM Display" panose="02010000000000000000" pitchFamily="2" charset="77"/>
                  <a:ea typeface="ADLaM Display" panose="02010000000000000000" pitchFamily="2" charset="77"/>
                  <a:cs typeface="ADLaM Display" panose="02010000000000000000" pitchFamily="2" charset="77"/>
                </a:rPr>
                <a:t>Kinésica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5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5D7A0C55-E2E4-9B59-8D9B-973E0D6D2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FE2D7CF9-B8AC-6B14-2B19-67F564E913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572934"/>
            <a:ext cx="9144000" cy="2731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latin typeface="Abadi" panose="020B0604020104020204" pitchFamily="34" charset="0"/>
              </a:rPr>
              <a:t>Los </a:t>
            </a:r>
            <a:r>
              <a:rPr lang="en-US" sz="4800" dirty="0" err="1">
                <a:latin typeface="Abadi" panose="020B0604020104020204" pitchFamily="34" charset="0"/>
              </a:rPr>
              <a:t>mensajes</a:t>
            </a:r>
            <a:endParaRPr lang="en-US" sz="4800" dirty="0">
              <a:latin typeface="Abadi" panose="020B0604020104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latin typeface="Abadi" panose="020B0604020104020204" pitchFamily="34" charset="0"/>
              </a:rPr>
              <a:t>bien </a:t>
            </a:r>
            <a:r>
              <a:rPr lang="en-US" sz="4800" dirty="0" err="1">
                <a:latin typeface="Abadi" panose="020B0604020104020204" pitchFamily="34" charset="0"/>
              </a:rPr>
              <a:t>intencionados</a:t>
            </a:r>
            <a:endParaRPr lang="en-US" sz="4800" dirty="0">
              <a:latin typeface="Abadi" panose="020B0604020104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Abadi" panose="020B0604020104020204" pitchFamily="34" charset="0"/>
              </a:rPr>
              <a:t>invitan</a:t>
            </a:r>
            <a:r>
              <a:rPr lang="en-US" sz="4800" dirty="0">
                <a:latin typeface="Abadi" panose="020B0604020104020204" pitchFamily="34" charset="0"/>
              </a:rPr>
              <a:t> a la </a:t>
            </a:r>
            <a:r>
              <a:rPr lang="en-US" sz="4800" dirty="0" err="1">
                <a:solidFill>
                  <a:srgbClr val="FFFF00"/>
                </a:solidFill>
                <a:latin typeface="Abadi" panose="020B0604020104020204" pitchFamily="34" charset="0"/>
              </a:rPr>
              <a:t>acción</a:t>
            </a:r>
            <a:endParaRPr lang="en-US" sz="4800" dirty="0">
              <a:latin typeface="Abadi" panose="020B0604020104020204" pitchFamily="34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000" y="432352"/>
            <a:ext cx="9156000" cy="857400"/>
          </a:xfrm>
        </p:spPr>
        <p:txBody>
          <a:bodyPr/>
          <a:lstStyle/>
          <a:p>
            <a:r>
              <a:rPr lang="es-ES_tradnl" dirty="0">
                <a:latin typeface="Helvetica"/>
                <a:cs typeface="Helvetica"/>
              </a:rPr>
              <a:t>¡Del fracaso, nació una oportunidad!</a:t>
            </a:r>
            <a:endParaRPr lang="es-ES" dirty="0">
              <a:latin typeface="Helvetica"/>
              <a:cs typeface="Helvetica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63400"/>
            <a:ext cx="8229600" cy="3147748"/>
          </a:xfrm>
        </p:spPr>
        <p:txBody>
          <a:bodyPr>
            <a:normAutofit/>
          </a:bodyPr>
          <a:lstStyle/>
          <a:p>
            <a:r>
              <a:rPr lang="es-ES_tradnl" sz="1200" dirty="0">
                <a:latin typeface="Avenir Book" panose="02000503020000020003" pitchFamily="2" charset="0"/>
              </a:rPr>
              <a:t>DIRECCIÓN: ALCALDE EDUARDO CASTILLO VELASO #2357 NUNOA, STGO.</a:t>
            </a:r>
          </a:p>
          <a:p>
            <a:r>
              <a:rPr lang="es-ES_tradnl" sz="1200" dirty="0">
                <a:latin typeface="Avenir Book" panose="02000503020000020003" pitchFamily="2" charset="0"/>
              </a:rPr>
              <a:t>TELÉFONO. 22452398</a:t>
            </a:r>
          </a:p>
          <a:p>
            <a:r>
              <a:rPr lang="es-ES_tradnl" sz="1200" dirty="0">
                <a:latin typeface="Avenir Book" panose="02000503020000020003" pitchFamily="2" charset="0"/>
              </a:rPr>
              <a:t>CANTIDAD DE PRIBADOS: 4</a:t>
            </a:r>
          </a:p>
          <a:p>
            <a:r>
              <a:rPr lang="es-ES_tradnl" sz="1200" dirty="0">
                <a:latin typeface="Avenir Book" panose="02000503020000020003" pitchFamily="2" charset="0"/>
              </a:rPr>
              <a:t>ESPACIOS COMUNITARIOS: 2</a:t>
            </a:r>
          </a:p>
          <a:p>
            <a:r>
              <a:rPr lang="es-ES_tradnl" sz="1200" dirty="0">
                <a:latin typeface="Avenir Book" panose="02000503020000020003" pitchFamily="2" charset="0"/>
              </a:rPr>
              <a:t>COCINA</a:t>
            </a:r>
          </a:p>
          <a:p>
            <a:r>
              <a:rPr lang="es-ES_tradnl" sz="1200" dirty="0">
                <a:latin typeface="Avenir Book" panose="02000503020000020003" pitchFamily="2" charset="0"/>
              </a:rPr>
              <a:t>COMEDOR.</a:t>
            </a:r>
          </a:p>
          <a:p>
            <a:r>
              <a:rPr lang="es-ES" sz="1200" dirty="0">
                <a:latin typeface="Avenir Book" panose="02000503020000020003" pitchFamily="2" charset="0"/>
              </a:rPr>
              <a:t>Servicio de Internet incluido con tu estación de trabajo, una mesa, una silla, buena iluminación y con plantas.</a:t>
            </a:r>
          </a:p>
          <a:p>
            <a:r>
              <a:rPr lang="es-ES" sz="1200" dirty="0">
                <a:latin typeface="Avenir Book" panose="02000503020000020003" pitchFamily="2" charset="0"/>
              </a:rPr>
              <a:t>CAFÉ</a:t>
            </a:r>
          </a:p>
          <a:p>
            <a:r>
              <a:rPr lang="es-ES" sz="1200" dirty="0">
                <a:latin typeface="Avenir Book" panose="02000503020000020003" pitchFamily="2" charset="0"/>
              </a:rPr>
              <a:t>BUENA LOCOMOCIÓN.</a:t>
            </a:r>
          </a:p>
          <a:p>
            <a:r>
              <a:rPr lang="es-ES" sz="1200" dirty="0">
                <a:latin typeface="Avenir Book" panose="02000503020000020003" pitchFamily="2" charset="0"/>
              </a:rPr>
              <a:t>EDAD PROMEDIO: 29</a:t>
            </a:r>
          </a:p>
          <a:p>
            <a:r>
              <a:rPr lang="es-ES" sz="1200" dirty="0">
                <a:latin typeface="Avenir Book" panose="02000503020000020003" pitchFamily="2" charset="0"/>
              </a:rPr>
              <a:t>RUBROS DE EMPRESAS: todas</a:t>
            </a:r>
          </a:p>
        </p:txBody>
      </p:sp>
      <p:pic>
        <p:nvPicPr>
          <p:cNvPr id="4" name="Gráfico 3" descr="Sunglasses face outline con relleno sólido">
            <a:extLst>
              <a:ext uri="{FF2B5EF4-FFF2-40B4-BE49-F238E27FC236}">
                <a16:creationId xmlns:a16="http://schemas.microsoft.com/office/drawing/2014/main" id="{1F71271B-57C3-17DF-3884-8FE1A3E88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0739" y="861213"/>
            <a:ext cx="2276061" cy="22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86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3E575-F610-980B-D7E5-6E4951A4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BE21E6-F82E-4D51-852B-47E74B4E7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16419"/>
            <a:ext cx="7772400" cy="26687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3200" dirty="0"/>
              <a:t> Solo 1 idea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lámina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No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tener</a:t>
            </a:r>
            <a:r>
              <a:rPr lang="en-US" sz="3200" dirty="0"/>
              <a:t> </a:t>
            </a:r>
            <a:r>
              <a:rPr lang="en-US" sz="3200" dirty="0" err="1"/>
              <a:t>varias</a:t>
            </a:r>
            <a:r>
              <a:rPr lang="en-US" sz="3200" dirty="0"/>
              <a:t> ideas </a:t>
            </a:r>
            <a:r>
              <a:rPr lang="en-US" sz="3200" dirty="0" err="1">
                <a:solidFill>
                  <a:srgbClr val="73FEFF"/>
                </a:solidFill>
              </a:rPr>
              <a:t>compitiendo</a:t>
            </a:r>
            <a:r>
              <a:rPr lang="en-US" sz="3200" dirty="0"/>
              <a:t> </a:t>
            </a:r>
            <a:r>
              <a:rPr lang="en-US" sz="3200" dirty="0" err="1"/>
              <a:t>protagonismo</a:t>
            </a:r>
            <a:r>
              <a:rPr lang="en-US" sz="3200" dirty="0"/>
              <a:t> en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lámina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6759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5237-7426-162F-7B12-4B53046DC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43A020-39EA-2CC0-26F6-F630EB6BB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48789"/>
            <a:ext cx="7772400" cy="2668772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3200" dirty="0"/>
              <a:t> </a:t>
            </a:r>
            <a:r>
              <a:rPr lang="en-US" sz="4000" dirty="0" err="1">
                <a:latin typeface="Abadi" panose="020B0604020104020204" pitchFamily="34" charset="0"/>
              </a:rPr>
              <a:t>Redacta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badi" panose="020B0604020104020204" pitchFamily="34" charset="0"/>
              </a:rPr>
              <a:t>mensajes</a:t>
            </a:r>
            <a:r>
              <a:rPr lang="en-US" sz="4000" dirty="0">
                <a:latin typeface="Abadi" panose="020B0604020104020204" pitchFamily="34" charset="0"/>
              </a:rPr>
              <a:t>;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 err="1">
                <a:latin typeface="Abadi" panose="020B0604020104020204" pitchFamily="34" charset="0"/>
              </a:rPr>
              <a:t>nunca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te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expreses</a:t>
            </a:r>
            <a:r>
              <a:rPr lang="en-US" sz="4000" dirty="0">
                <a:latin typeface="Abadi" panose="020B0604020104020204" pitchFamily="34" charset="0"/>
              </a:rPr>
              <a:t> en “</a:t>
            </a:r>
            <a:r>
              <a:rPr lang="en-US" sz="4000" i="1" dirty="0" err="1">
                <a:latin typeface="Abadi" panose="020B0604020104020204" pitchFamily="34" charset="0"/>
              </a:rPr>
              <a:t>títulos</a:t>
            </a:r>
            <a:r>
              <a:rPr lang="en-US" sz="4000" dirty="0">
                <a:latin typeface="Abadi" panose="020B0604020104020204" pitchFamily="34" charset="0"/>
              </a:rPr>
              <a:t>”</a:t>
            </a:r>
            <a:endParaRPr lang="en-US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788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BA080-B807-537E-B85F-409F6DF0B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C0E1A-AB85-B1EF-FCC5-939530358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21" y="1226634"/>
            <a:ext cx="6646126" cy="2998310"/>
          </a:xfrm>
        </p:spPr>
        <p:txBody>
          <a:bodyPr/>
          <a:lstStyle/>
          <a:p>
            <a:pPr marL="139700" indent="0" algn="ctr">
              <a:buNone/>
            </a:pPr>
            <a:r>
              <a:rPr lang="es-CL" sz="4000" dirty="0">
                <a:solidFill>
                  <a:srgbClr val="FFFF00"/>
                </a:solidFill>
                <a:latin typeface="Abadi" panose="020B0604020104020204" pitchFamily="34" charset="0"/>
              </a:rPr>
              <a:t>Si no convences al inicio</a:t>
            </a:r>
          </a:p>
          <a:p>
            <a:pPr marL="139700" indent="0" algn="ctr">
              <a:buNone/>
            </a:pPr>
            <a:r>
              <a:rPr lang="es-CL" sz="4000" dirty="0">
                <a:solidFill>
                  <a:srgbClr val="FFFF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  <a:r>
              <a:rPr lang="es-CL" sz="40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perdiste</a:t>
            </a:r>
            <a:r>
              <a:rPr lang="es-CL" sz="4000" dirty="0">
                <a:solidFill>
                  <a:srgbClr val="FFFF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3808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421E-0FCE-FA5E-6DB2-CF5BB07F5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9AF52B-79ED-016C-33E4-A6FA191E1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820" y="401444"/>
            <a:ext cx="6688404" cy="3724508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_tradnl" sz="6000" b="1" dirty="0">
                <a:solidFill>
                  <a:srgbClr val="FFFF00"/>
                </a:solidFill>
                <a:latin typeface="Abadi" panose="020B0604020104020204" pitchFamily="34" charset="0"/>
              </a:rPr>
              <a:t>ALERTA 1</a:t>
            </a:r>
            <a:br>
              <a:rPr lang="es-ES_tradnl" sz="1950" b="1" dirty="0">
                <a:latin typeface="Abadi" panose="020B0604020104020204" pitchFamily="34" charset="0"/>
              </a:rPr>
            </a:br>
            <a:br>
              <a:rPr lang="es-ES_tradnl" sz="1950" b="1" dirty="0">
                <a:latin typeface="Abadi" panose="020B0604020104020204" pitchFamily="34" charset="0"/>
              </a:rPr>
            </a:br>
            <a:r>
              <a:rPr lang="es-ES_tradnl" sz="2400" b="1" dirty="0">
                <a:latin typeface="Abadi" panose="020B0604020104020204" pitchFamily="34" charset="0"/>
              </a:rPr>
              <a:t>Escuchar a los </a:t>
            </a:r>
            <a:r>
              <a:rPr lang="es-ES_tradnl" sz="2400" b="1" dirty="0">
                <a:solidFill>
                  <a:srgbClr val="FFFF00"/>
                </a:solidFill>
                <a:latin typeface="Abadi" panose="020B0604020104020204" pitchFamily="34" charset="0"/>
              </a:rPr>
              <a:t>usuarios</a:t>
            </a:r>
            <a:r>
              <a:rPr lang="es-ES_tradnl" sz="2400" b="1" dirty="0">
                <a:latin typeface="Abadi" panose="020B0604020104020204" pitchFamily="34" charset="0"/>
              </a:rPr>
              <a:t> es la fuente clave para diseñar una solución atractiva.</a:t>
            </a:r>
            <a:br>
              <a:rPr lang="es-ES_tradnl" sz="2400" b="1" dirty="0">
                <a:latin typeface="Abadi" panose="020B0604020104020204" pitchFamily="34" charset="0"/>
              </a:rPr>
            </a:br>
            <a:r>
              <a:rPr lang="es-ES_tradnl" sz="2400" b="1" dirty="0">
                <a:latin typeface="Abadi" panose="020B0604020104020204" pitchFamily="34" charset="0"/>
              </a:rPr>
              <a:t>Desde ahí </a:t>
            </a:r>
            <a:r>
              <a:rPr lang="es-ES_tradnl" sz="2400" b="1" i="1" dirty="0" err="1">
                <a:solidFill>
                  <a:srgbClr val="FFFF00"/>
                </a:solidFill>
                <a:latin typeface="Abadi" panose="020B0604020104020204" pitchFamily="34" charset="0"/>
              </a:rPr>
              <a:t>co</a:t>
            </a:r>
            <a:r>
              <a:rPr lang="es-ES_tradnl" sz="2400" b="1" i="1" dirty="0">
                <a:solidFill>
                  <a:srgbClr val="FFFF00"/>
                </a:solidFill>
                <a:latin typeface="Abadi" panose="020B0604020104020204" pitchFamily="34" charset="0"/>
              </a:rPr>
              <a:t>-creamos</a:t>
            </a:r>
            <a:r>
              <a:rPr lang="es-ES_tradnl" sz="2400" b="1" dirty="0">
                <a:latin typeface="Abadi" panose="020B0604020104020204" pitchFamily="34" charset="0"/>
              </a:rPr>
              <a:t> productos y servicios para satisfacer necesidades.</a:t>
            </a:r>
            <a:endParaRPr lang="es-CL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284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7D07E-ACBF-81C4-D524-616B4CA0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7BCC59-CEC5-7B12-CB53-A3D3DD531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376" y="486472"/>
            <a:ext cx="7906213" cy="4170556"/>
          </a:xfrm>
        </p:spPr>
        <p:txBody>
          <a:bodyPr/>
          <a:lstStyle/>
          <a:p>
            <a:pPr marL="101600" indent="0">
              <a:buNone/>
            </a:pPr>
            <a:r>
              <a:rPr lang="es-CL" sz="5400" b="1" dirty="0">
                <a:solidFill>
                  <a:srgbClr val="FFFF00"/>
                </a:solidFill>
                <a:latin typeface="Abadi" panose="020B0604020104020204" pitchFamily="34" charset="0"/>
              </a:rPr>
              <a:t>ALERTA 2</a:t>
            </a:r>
          </a:p>
          <a:p>
            <a:pPr marL="101600" indent="0">
              <a:buNone/>
            </a:pPr>
            <a:endParaRPr lang="es-CL" dirty="0">
              <a:latin typeface="Abadi" panose="020B0604020104020204" pitchFamily="34" charset="0"/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es-CL" sz="2400" dirty="0">
                <a:latin typeface="Abadi" panose="020B0604020104020204" pitchFamily="34" charset="0"/>
              </a:rPr>
              <a:t>Si un asistente quiere llevarse un resumen, esa persona tiene que tomar nota de los </a:t>
            </a:r>
            <a:r>
              <a:rPr lang="es-CL" sz="2400" dirty="0">
                <a:solidFill>
                  <a:srgbClr val="FFFF00"/>
                </a:solidFill>
                <a:latin typeface="Abadi" panose="020B0604020104020204" pitchFamily="34" charset="0"/>
              </a:rPr>
              <a:t>mensajes superiores </a:t>
            </a:r>
            <a:r>
              <a:rPr lang="es-CL" sz="2400" dirty="0">
                <a:latin typeface="Abadi" panose="020B0604020104020204" pitchFamily="34" charset="0"/>
              </a:rPr>
              <a:t>de cada una de tus láminas.</a:t>
            </a:r>
          </a:p>
          <a:p>
            <a:pPr marL="101600" indent="0">
              <a:lnSpc>
                <a:spcPct val="150000"/>
              </a:lnSpc>
              <a:buNone/>
            </a:pPr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s-CL" sz="2400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El desafío es resumir tu presentación en los mensajes </a:t>
            </a:r>
            <a:r>
              <a:rPr lang="es-CL" sz="800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237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2099F-DB65-8352-FA65-F194AB92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3238A4-8482-2599-5735-8C6C102ED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375" y="537487"/>
            <a:ext cx="7348654" cy="2503200"/>
          </a:xfrm>
        </p:spPr>
        <p:txBody>
          <a:bodyPr/>
          <a:lstStyle/>
          <a:p>
            <a:pPr marL="101600" indent="0">
              <a:buNone/>
            </a:pPr>
            <a:r>
              <a:rPr lang="es-CL" sz="5400" b="1" dirty="0">
                <a:solidFill>
                  <a:srgbClr val="FFFF00"/>
                </a:solidFill>
                <a:latin typeface="Abadi" panose="020B0604020104020204" pitchFamily="34" charset="0"/>
              </a:rPr>
              <a:t>ALERTA 3</a:t>
            </a:r>
          </a:p>
          <a:p>
            <a:pPr marL="101600" indent="0">
              <a:buNone/>
            </a:pPr>
            <a:endParaRPr lang="es-CL" dirty="0">
              <a:latin typeface="Abadi" panose="020B0604020104020204" pitchFamily="34" charset="0"/>
            </a:endParaRPr>
          </a:p>
          <a:p>
            <a:pPr marL="101600" indent="0">
              <a:buNone/>
            </a:pPr>
            <a:r>
              <a:rPr lang="es-CL" sz="2400" dirty="0">
                <a:latin typeface="Abadi" panose="020B0604020104020204" pitchFamily="34" charset="0"/>
              </a:rPr>
              <a:t>Las personas no enganchan con lo mejor,</a:t>
            </a:r>
          </a:p>
          <a:p>
            <a:pPr marL="101600" indent="0">
              <a:buNone/>
            </a:pPr>
            <a:r>
              <a:rPr lang="es-CL" sz="2400" dirty="0">
                <a:latin typeface="Abadi" panose="020B0604020104020204" pitchFamily="34" charset="0"/>
              </a:rPr>
              <a:t>Sino con lo que </a:t>
            </a:r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entienden más rápido</a:t>
            </a:r>
            <a:r>
              <a:rPr lang="es-CL" sz="2400" dirty="0">
                <a:latin typeface="Abadi" panose="020B0604020104020204" pitchFamily="34" charset="0"/>
              </a:rPr>
              <a:t>.</a:t>
            </a:r>
          </a:p>
          <a:p>
            <a:pPr marL="1016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89261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587DE-13D3-BCDF-F6C2-B4CD8A04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2D0AF2-1BC3-1380-F069-E47865C1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36917"/>
            <a:ext cx="7772400" cy="26687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El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cliente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olvidará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lo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que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dijiste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,</a:t>
            </a:r>
            <a:b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pero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nunca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lo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que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le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hiciste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sentir</a:t>
            </a:r>
            <a:r>
              <a:rPr lang="en-US" sz="3200" dirty="0">
                <a:solidFill>
                  <a:srgbClr val="FFFF00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260DE2-1444-DCFF-1AC8-495A1F594DE1}"/>
              </a:ext>
            </a:extLst>
          </p:cNvPr>
          <p:cNvSpPr txBox="1"/>
          <p:nvPr/>
        </p:nvSpPr>
        <p:spPr>
          <a:xfrm>
            <a:off x="6802243" y="2997912"/>
            <a:ext cx="132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Eric Kandel</a:t>
            </a:r>
          </a:p>
        </p:txBody>
      </p:sp>
    </p:spTree>
    <p:extLst>
      <p:ext uri="{BB962C8B-B14F-4D97-AF65-F5344CB8AC3E}">
        <p14:creationId xmlns:p14="http://schemas.microsoft.com/office/powerpoint/2010/main" val="30488892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1873863" y="14119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73FEFF"/>
                </a:solidFill>
              </a:rPr>
              <a:t>gracias</a:t>
            </a:r>
            <a:r>
              <a:rPr lang="en" sz="4800" dirty="0">
                <a:solidFill>
                  <a:srgbClr val="73FEFF"/>
                </a:solidFill>
              </a:rPr>
              <a:t>!</a:t>
            </a:r>
            <a:endParaRPr sz="4800" dirty="0">
              <a:solidFill>
                <a:srgbClr val="73FEFF"/>
              </a:solidFill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4294967295"/>
          </p:nvPr>
        </p:nvSpPr>
        <p:spPr>
          <a:xfrm>
            <a:off x="1275149" y="2195046"/>
            <a:ext cx="65937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CL" dirty="0">
              <a:solidFill>
                <a:schemeClr val="lt1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s-CL" dirty="0">
              <a:solidFill>
                <a:schemeClr val="lt1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CL" sz="2400" b="1" dirty="0">
                <a:solidFill>
                  <a:srgbClr val="73FEFF"/>
                </a:solidFill>
                <a:latin typeface="Abadi" panose="020B0604020104020204" pitchFamily="34" charset="0"/>
              </a:rPr>
              <a:t>Cristian Sbarbaro Kemp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CL" sz="2400" b="1" dirty="0">
                <a:solidFill>
                  <a:srgbClr val="73FEFF"/>
                </a:solidFill>
                <a:latin typeface="Abadi" panose="020B0604020104020204" pitchFamily="34" charset="0"/>
              </a:rPr>
              <a:t>cmsk01@Gmail.com</a:t>
            </a:r>
          </a:p>
        </p:txBody>
      </p:sp>
      <p:sp>
        <p:nvSpPr>
          <p:cNvPr id="268" name="Shape 268"/>
          <p:cNvSpPr/>
          <p:nvPr/>
        </p:nvSpPr>
        <p:spPr>
          <a:xfrm>
            <a:off x="4258631" y="862561"/>
            <a:ext cx="687464" cy="691590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850759" y="2310661"/>
            <a:ext cx="1442481" cy="10297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BGar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07" y="-20538"/>
            <a:ext cx="3335921" cy="33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Ga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7953"/>
            <a:ext cx="3499913" cy="31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Gar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12" y="2835336"/>
            <a:ext cx="3331466" cy="23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BGar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3499913" cy="198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677558" y="5251"/>
            <a:ext cx="3295563" cy="1106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3600" dirty="0">
                <a:solidFill>
                  <a:schemeClr val="bg1"/>
                </a:solidFill>
                <a:latin typeface="Helvetica"/>
                <a:cs typeface="Helvetica"/>
              </a:rPr>
              <a:t>Nos vemos en</a:t>
            </a:r>
          </a:p>
        </p:txBody>
      </p:sp>
      <p:pic>
        <p:nvPicPr>
          <p:cNvPr id="6" name="Imagen 5" descr="Logo BGar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39" y="1111251"/>
            <a:ext cx="4503208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4974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1887</Words>
  <Application>Microsoft Macintosh PowerPoint</Application>
  <PresentationFormat>Presentación en pantalla (16:9)</PresentationFormat>
  <Paragraphs>289</Paragraphs>
  <Slides>77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8" baseType="lpstr">
      <vt:lpstr>Abadi</vt:lpstr>
      <vt:lpstr>ADLaM Display</vt:lpstr>
      <vt:lpstr>Arial</vt:lpstr>
      <vt:lpstr>Avenir Book</vt:lpstr>
      <vt:lpstr>Bodoni MT Poster Compressed</vt:lpstr>
      <vt:lpstr>Courier New</vt:lpstr>
      <vt:lpstr>Helvetica</vt:lpstr>
      <vt:lpstr>Sniglet</vt:lpstr>
      <vt:lpstr>Walter Turncoat</vt:lpstr>
      <vt:lpstr>Wingdings</vt:lpstr>
      <vt:lpstr>Ursula template</vt:lpstr>
      <vt:lpstr>Presentación de PowerPoint</vt:lpstr>
      <vt:lpstr>Presentación de PowerPoint</vt:lpstr>
      <vt:lpstr>Presentación de PowerPoint</vt:lpstr>
      <vt:lpstr>Presentación de PowerPoint</vt:lpstr>
      <vt:lpstr>Por andar en bicicleta, encontré una casa</vt:lpstr>
      <vt:lpstr>La arrendamos, pero fracasamos en el primer proyecto</vt:lpstr>
      <vt:lpstr>¡Del fracaso, nació una oportunidad!</vt:lpstr>
      <vt:lpstr>Presentación de PowerPoint</vt:lpstr>
      <vt:lpstr>Presentación de PowerPoint</vt:lpstr>
      <vt:lpstr>Presentación de PowerPoint</vt:lpstr>
      <vt:lpstr>¿ Qué pasó ?</vt:lpstr>
      <vt:lpstr>hola!</vt:lpstr>
      <vt:lpstr>CONECTANDO CON IMPACTO</vt:lpstr>
      <vt:lpstr>Hacer una presentación</vt:lpstr>
      <vt:lpstr>Pero hay un método</vt:lpstr>
      <vt:lpstr>1. Concebir la presentación .</vt:lpstr>
      <vt:lpstr>Mensaje debe encajar en la audiencia</vt:lpstr>
      <vt:lpstr>audiencia</vt:lpstr>
      <vt:lpstr>Tienes que conocer a tu público para conectar con impacto</vt:lpstr>
      <vt:lpstr>Presentación de PowerPoint</vt:lpstr>
      <vt:lpstr>Presentación de PowerPoint</vt:lpstr>
      <vt:lpstr>ALERTA 1  Escuchar a los usuarios es la fuente clave para diseñar una solución atractiva. Desde ahí co-creamos productos y servicios para satisfacer necesidades.</vt:lpstr>
      <vt:lpstr>mensaje</vt:lpstr>
      <vt:lpstr>Presentación de PowerPoint</vt:lpstr>
      <vt:lpstr>Diseña un buen mensaje</vt:lpstr>
      <vt:lpstr>Presentación de PowerPoint</vt:lpstr>
      <vt:lpstr>Presentación de PowerPoint</vt:lpstr>
      <vt:lpstr>La práctica, perfecciona</vt:lpstr>
      <vt:lpstr>Presentación de PowerPoint</vt:lpstr>
      <vt:lpstr>Apoyo visual</vt:lpstr>
      <vt:lpstr>láminas</vt:lpstr>
      <vt:lpstr>Capturar la atención del público en cada lámina en 3 segundos.</vt:lpstr>
      <vt:lpstr>Define una GRAN IDEA que resuma toda tu presentación. Clara, valiosa, específica.</vt:lpstr>
      <vt:lpstr>un ejercicio</vt:lpstr>
      <vt:lpstr>Situación actual de la industria</vt:lpstr>
      <vt:lpstr> Solo 1 idea por lámina. No puedes tener varias ideas compitiendo protagonismo en una lámina.</vt:lpstr>
      <vt:lpstr>Presentación de PowerPoint</vt:lpstr>
      <vt:lpstr>Situación actual</vt:lpstr>
      <vt:lpstr>Situación actual residuos</vt:lpstr>
      <vt:lpstr> Redacta mensajes; nunca te expreses en “títulos”</vt:lpstr>
      <vt:lpstr>El manejo de los residuos es un problema en la industria alimentaria</vt:lpstr>
      <vt:lpstr>El 30% de los residuos son merma de materias primas por malas prácticas industriales</vt:lpstr>
      <vt:lpstr> No sobrecargues las láminas de información. Simplifica.</vt:lpstr>
      <vt:lpstr>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30% de los residuos son merma de materias primas por malas prácticas industriales</vt:lpstr>
      <vt:lpstr>Presentación de PowerPoint</vt:lpstr>
      <vt:lpstr>Presentación de PowerPoint</vt:lpstr>
      <vt:lpstr>Presentación de PowerPoint</vt:lpstr>
      <vt:lpstr>Utiliza la regla de los 30 segundos</vt:lpstr>
      <vt:lpstr>Presentación de PowerPoint</vt:lpstr>
      <vt:lpstr>Practicar frente a otro</vt:lpstr>
      <vt:lpstr>dicción</vt:lpstr>
      <vt:lpstr>No le tengas miedo al silencio</vt:lpstr>
      <vt:lpstr>Haz contacto visual</vt:lpstr>
      <vt:lpstr>Usa calzado cómodo</vt:lpstr>
      <vt:lpstr>Eso sería todo... Mmmm.</vt:lpstr>
      <vt:lpstr>Preparar un buen inicio</vt:lpstr>
      <vt:lpstr>Presentación de PowerPoint</vt:lpstr>
      <vt:lpstr>Presentación de PowerPoint</vt:lpstr>
      <vt:lpstr>Hay un método</vt:lpstr>
      <vt:lpstr>Mensaje debe encajar en la audiencia</vt:lpstr>
      <vt:lpstr>Presentación de PowerPoint</vt:lpstr>
      <vt:lpstr>Presentación de PowerPoint</vt:lpstr>
      <vt:lpstr> Solo 1 idea por lámina. No puedes tener varias ideas compitiendo protagonismo en una lámina.</vt:lpstr>
      <vt:lpstr> Redacta mensajes; nunca te expreses en “títulos”</vt:lpstr>
      <vt:lpstr>Presentación de PowerPoint</vt:lpstr>
      <vt:lpstr>ALERTA 1  Escuchar a los usuarios es la fuente clave para diseñar una solución atractiva. Desde ahí co-creamos productos y servicios para satisfacer necesidades.</vt:lpstr>
      <vt:lpstr>Presentación de PowerPoint</vt:lpstr>
      <vt:lpstr>Presentación de PowerPoint</vt:lpstr>
      <vt:lpstr>El cliente olvidará lo que dijiste, pero nunca lo que le hiciste sentir.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Cristian Sbarbaro - Delpro</cp:lastModifiedBy>
  <cp:revision>92</cp:revision>
  <dcterms:modified xsi:type="dcterms:W3CDTF">2025-10-10T12:38:40Z</dcterms:modified>
</cp:coreProperties>
</file>