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2" r:id="rId3"/>
    <p:sldId id="404" r:id="rId4"/>
    <p:sldId id="409" r:id="rId5"/>
    <p:sldId id="405" r:id="rId6"/>
    <p:sldId id="327" r:id="rId7"/>
    <p:sldId id="406" r:id="rId8"/>
    <p:sldId id="258" r:id="rId9"/>
    <p:sldId id="273" r:id="rId10"/>
    <p:sldId id="274" r:id="rId11"/>
    <p:sldId id="269" r:id="rId12"/>
    <p:sldId id="270" r:id="rId13"/>
    <p:sldId id="275" r:id="rId14"/>
    <p:sldId id="271" r:id="rId15"/>
    <p:sldId id="276" r:id="rId16"/>
    <p:sldId id="277" r:id="rId17"/>
    <p:sldId id="278" r:id="rId18"/>
    <p:sldId id="279" r:id="rId19"/>
    <p:sldId id="280" r:id="rId20"/>
    <p:sldId id="282" r:id="rId21"/>
    <p:sldId id="407" r:id="rId22"/>
    <p:sldId id="283" r:id="rId23"/>
    <p:sldId id="408" r:id="rId24"/>
    <p:sldId id="284" r:id="rId25"/>
    <p:sldId id="410" r:id="rId26"/>
    <p:sldId id="266" r:id="rId27"/>
  </p:sldIdLst>
  <p:sldSz cx="9144000" cy="5143500" type="screen16x9"/>
  <p:notesSz cx="6858000" cy="9144000"/>
  <p:embeddedFontLs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Lato Black" panose="020F0502020204030203" pitchFamily="34" charset="0"/>
      <p:bold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081">
          <p15:clr>
            <a:srgbClr val="9AA0A6"/>
          </p15:clr>
        </p15:guide>
        <p15:guide id="4" pos="170">
          <p15:clr>
            <a:srgbClr val="9AA0A6"/>
          </p15:clr>
        </p15:guide>
        <p15:guide id="5" orient="horz" pos="159">
          <p15:clr>
            <a:srgbClr val="9AA0A6"/>
          </p15:clr>
        </p15:guide>
        <p15:guide id="6" pos="5590">
          <p15:clr>
            <a:srgbClr val="9AA0A6"/>
          </p15:clr>
        </p15:guide>
        <p15:guide id="7" pos="595">
          <p15:clr>
            <a:srgbClr val="9AA0A6"/>
          </p15:clr>
        </p15:guide>
        <p15:guide id="8" pos="5171">
          <p15:clr>
            <a:srgbClr val="9AA0A6"/>
          </p15:clr>
        </p15:guide>
        <p15:guide id="9" pos="4479">
          <p15:clr>
            <a:srgbClr val="9AA0A6"/>
          </p15:clr>
        </p15:guide>
        <p15:guide id="10" orient="horz" pos="2891">
          <p15:clr>
            <a:srgbClr val="9AA0A6"/>
          </p15:clr>
        </p15:guide>
        <p15:guide id="11" orient="horz" pos="2778">
          <p15:clr>
            <a:srgbClr val="9AA0A6"/>
          </p15:clr>
        </p15:guide>
        <p15:guide id="12" pos="941">
          <p15:clr>
            <a:srgbClr val="9AA0A6"/>
          </p15:clr>
        </p15:guide>
        <p15:guide id="13" orient="horz" pos="718">
          <p15:clr>
            <a:srgbClr val="9AA0A6"/>
          </p15:clr>
        </p15:guide>
        <p15:guide id="14" orient="horz" pos="2510">
          <p15:clr>
            <a:srgbClr val="9AA0A6"/>
          </p15:clr>
        </p15:guide>
        <p15:guide id="15" pos="2721">
          <p15:clr>
            <a:srgbClr val="9AA0A6"/>
          </p15:clr>
        </p15:guide>
        <p15:guide id="16" orient="horz" pos="590">
          <p15:clr>
            <a:srgbClr val="9AA0A6"/>
          </p15:clr>
        </p15:guide>
        <p15:guide id="17" orient="horz" pos="357">
          <p15:clr>
            <a:srgbClr val="9AA0A6"/>
          </p15:clr>
        </p15:guide>
        <p15:guide id="18" orient="horz" pos="902">
          <p15:clr>
            <a:srgbClr val="9AA0A6"/>
          </p15:clr>
        </p15:guide>
        <p15:guide id="19" orient="horz" pos="510">
          <p15:clr>
            <a:srgbClr val="9AA0A6"/>
          </p15:clr>
        </p15:guide>
        <p15:guide id="20" pos="2380">
          <p15:clr>
            <a:srgbClr val="9AA0A6"/>
          </p15:clr>
        </p15:guide>
        <p15:guide id="21" pos="2563">
          <p15:clr>
            <a:srgbClr val="9AA0A6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gyi7BRiOqztffDVoGFclHe+KRL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900"/>
    <a:srgbClr val="FF6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FF2460-0BBA-4D3E-8C23-D3F225737B41}" v="95" dt="2025-04-11T13:19:05.833"/>
  </p1510:revLst>
</p1510:revInfo>
</file>

<file path=ppt/tableStyles.xml><?xml version="1.0" encoding="utf-8"?>
<a:tblStyleLst xmlns:a="http://schemas.openxmlformats.org/drawingml/2006/main" def="{B7F7C2F1-E62C-4F33-B4B0-7AFB6B9D308C}">
  <a:tblStyle styleId="{B7F7C2F1-E62C-4F33-B4B0-7AFB6B9D308C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DFD"/>
          </a:solidFill>
        </a:fill>
      </a:tcStyle>
    </a:wholeTbl>
    <a:band1H>
      <a:tcTxStyle/>
      <a:tcStyle>
        <a:tcBdr/>
        <a:fill>
          <a:solidFill>
            <a:srgbClr val="CDD8F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8F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5" autoAdjust="0"/>
  </p:normalViewPr>
  <p:slideViewPr>
    <p:cSldViewPr snapToGrid="0">
      <p:cViewPr>
        <p:scale>
          <a:sx n="130" d="100"/>
          <a:sy n="130" d="100"/>
        </p:scale>
        <p:origin x="1074" y="264"/>
      </p:cViewPr>
      <p:guideLst>
        <p:guide orient="horz" pos="1620"/>
        <p:guide pos="2880"/>
        <p:guide orient="horz" pos="3081"/>
        <p:guide pos="170"/>
        <p:guide orient="horz" pos="159"/>
        <p:guide pos="5590"/>
        <p:guide pos="595"/>
        <p:guide pos="5171"/>
        <p:guide pos="4479"/>
        <p:guide orient="horz" pos="2891"/>
        <p:guide orient="horz" pos="2778"/>
        <p:guide pos="941"/>
        <p:guide orient="horz" pos="718"/>
        <p:guide orient="horz" pos="2510"/>
        <p:guide pos="2721"/>
        <p:guide orient="horz" pos="590"/>
        <p:guide orient="horz" pos="357"/>
        <p:guide orient="horz" pos="902"/>
        <p:guide orient="horz" pos="510"/>
        <p:guide pos="2380"/>
        <p:guide pos="25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ardo Luna Hernandez" userId="d5a8c698-a6ba-4de9-8e58-da33e4430903" providerId="ADAL" clId="{20FF2460-0BBA-4D3E-8C23-D3F225737B41}"/>
    <pc:docChg chg="undo custSel addSld delSld modSld sldOrd">
      <pc:chgData name="Ricardo Luna Hernandez" userId="d5a8c698-a6ba-4de9-8e58-da33e4430903" providerId="ADAL" clId="{20FF2460-0BBA-4D3E-8C23-D3F225737B41}" dt="2025-04-11T13:19:55.070" v="1121" actId="1076"/>
      <pc:docMkLst>
        <pc:docMk/>
      </pc:docMkLst>
      <pc:sldChg chg="modSp mod">
        <pc:chgData name="Ricardo Luna Hernandez" userId="d5a8c698-a6ba-4de9-8e58-da33e4430903" providerId="ADAL" clId="{20FF2460-0BBA-4D3E-8C23-D3F225737B41}" dt="2025-04-11T12:14:27.025" v="25" actId="20577"/>
        <pc:sldMkLst>
          <pc:docMk/>
          <pc:sldMk cId="0" sldId="256"/>
        </pc:sldMkLst>
        <pc:spChg chg="mod">
          <ac:chgData name="Ricardo Luna Hernandez" userId="d5a8c698-a6ba-4de9-8e58-da33e4430903" providerId="ADAL" clId="{20FF2460-0BBA-4D3E-8C23-D3F225737B41}" dt="2025-04-11T12:14:27.025" v="25" actId="20577"/>
          <ac:spMkLst>
            <pc:docMk/>
            <pc:sldMk cId="0" sldId="256"/>
            <ac:spMk id="58" creationId="{00000000-0000-0000-0000-000000000000}"/>
          </ac:spMkLst>
        </pc:spChg>
      </pc:sldChg>
      <pc:sldChg chg="addSp modSp add mod">
        <pc:chgData name="Ricardo Luna Hernandez" userId="d5a8c698-a6ba-4de9-8e58-da33e4430903" providerId="ADAL" clId="{20FF2460-0BBA-4D3E-8C23-D3F225737B41}" dt="2025-04-11T12:53:13.470" v="956" actId="1076"/>
        <pc:sldMkLst>
          <pc:docMk/>
          <pc:sldMk cId="0" sldId="258"/>
        </pc:sldMkLst>
        <pc:spChg chg="add mod">
          <ac:chgData name="Ricardo Luna Hernandez" userId="d5a8c698-a6ba-4de9-8e58-da33e4430903" providerId="ADAL" clId="{20FF2460-0BBA-4D3E-8C23-D3F225737B41}" dt="2025-04-11T12:52:47.398" v="931" actId="571"/>
          <ac:spMkLst>
            <pc:docMk/>
            <pc:sldMk cId="0" sldId="258"/>
            <ac:spMk id="3" creationId="{DA07EA2D-ADC5-A197-3529-6FFDF3B33C32}"/>
          </ac:spMkLst>
        </pc:spChg>
        <pc:spChg chg="mod">
          <ac:chgData name="Ricardo Luna Hernandez" userId="d5a8c698-a6ba-4de9-8e58-da33e4430903" providerId="ADAL" clId="{20FF2460-0BBA-4D3E-8C23-D3F225737B41}" dt="2025-04-11T12:52:12.676" v="926" actId="404"/>
          <ac:spMkLst>
            <pc:docMk/>
            <pc:sldMk cId="0" sldId="258"/>
            <ac:spMk id="4" creationId="{F5A1B937-AFA1-F681-03CF-08EC5C551D31}"/>
          </ac:spMkLst>
        </pc:spChg>
        <pc:spChg chg="mod">
          <ac:chgData name="Ricardo Luna Hernandez" userId="d5a8c698-a6ba-4de9-8e58-da33e4430903" providerId="ADAL" clId="{20FF2460-0BBA-4D3E-8C23-D3F225737B41}" dt="2025-04-11T12:52:00.119" v="914" actId="1038"/>
          <ac:spMkLst>
            <pc:docMk/>
            <pc:sldMk cId="0" sldId="258"/>
            <ac:spMk id="7" creationId="{709B2049-A030-C4A5-B56D-857426055EF8}"/>
          </ac:spMkLst>
        </pc:spChg>
        <pc:spChg chg="mod">
          <ac:chgData name="Ricardo Luna Hernandez" userId="d5a8c698-a6ba-4de9-8e58-da33e4430903" providerId="ADAL" clId="{20FF2460-0BBA-4D3E-8C23-D3F225737B41}" dt="2025-04-11T12:53:13.470" v="956" actId="1076"/>
          <ac:spMkLst>
            <pc:docMk/>
            <pc:sldMk cId="0" sldId="258"/>
            <ac:spMk id="8" creationId="{5C7C73AF-506E-122D-6BE4-B5E7BDEF4772}"/>
          </ac:spMkLst>
        </pc:spChg>
        <pc:spChg chg="mod">
          <ac:chgData name="Ricardo Luna Hernandez" userId="d5a8c698-a6ba-4de9-8e58-da33e4430903" providerId="ADAL" clId="{20FF2460-0BBA-4D3E-8C23-D3F225737B41}" dt="2025-04-11T12:52:47.398" v="931" actId="571"/>
          <ac:spMkLst>
            <pc:docMk/>
            <pc:sldMk cId="0" sldId="258"/>
            <ac:spMk id="92" creationId="{00000000-0000-0000-0000-000000000000}"/>
          </ac:spMkLst>
        </pc:spChg>
        <pc:spChg chg="mod">
          <ac:chgData name="Ricardo Luna Hernandez" userId="d5a8c698-a6ba-4de9-8e58-da33e4430903" providerId="ADAL" clId="{20FF2460-0BBA-4D3E-8C23-D3F225737B41}" dt="2025-04-11T12:52:47.398" v="931" actId="571"/>
          <ac:spMkLst>
            <pc:docMk/>
            <pc:sldMk cId="0" sldId="258"/>
            <ac:spMk id="103" creationId="{00000000-0000-0000-0000-000000000000}"/>
          </ac:spMkLst>
        </pc:spChg>
        <pc:spChg chg="mod">
          <ac:chgData name="Ricardo Luna Hernandez" userId="d5a8c698-a6ba-4de9-8e58-da33e4430903" providerId="ADAL" clId="{20FF2460-0BBA-4D3E-8C23-D3F225737B41}" dt="2025-04-11T12:52:47.398" v="931" actId="571"/>
          <ac:spMkLst>
            <pc:docMk/>
            <pc:sldMk cId="0" sldId="258"/>
            <ac:spMk id="105" creationId="{00000000-0000-0000-0000-000000000000}"/>
          </ac:spMkLst>
        </pc:spChg>
        <pc:spChg chg="mod">
          <ac:chgData name="Ricardo Luna Hernandez" userId="d5a8c698-a6ba-4de9-8e58-da33e4430903" providerId="ADAL" clId="{20FF2460-0BBA-4D3E-8C23-D3F225737B41}" dt="2025-04-11T12:52:47.398" v="931" actId="571"/>
          <ac:spMkLst>
            <pc:docMk/>
            <pc:sldMk cId="0" sldId="258"/>
            <ac:spMk id="106" creationId="{00000000-0000-0000-0000-000000000000}"/>
          </ac:spMkLst>
        </pc:spChg>
        <pc:spChg chg="mod">
          <ac:chgData name="Ricardo Luna Hernandez" userId="d5a8c698-a6ba-4de9-8e58-da33e4430903" providerId="ADAL" clId="{20FF2460-0BBA-4D3E-8C23-D3F225737B41}" dt="2025-04-11T12:52:47.398" v="931" actId="571"/>
          <ac:spMkLst>
            <pc:docMk/>
            <pc:sldMk cId="0" sldId="258"/>
            <ac:spMk id="107" creationId="{00000000-0000-0000-0000-000000000000}"/>
          </ac:spMkLst>
        </pc:spChg>
        <pc:spChg chg="mod">
          <ac:chgData name="Ricardo Luna Hernandez" userId="d5a8c698-a6ba-4de9-8e58-da33e4430903" providerId="ADAL" clId="{20FF2460-0BBA-4D3E-8C23-D3F225737B41}" dt="2025-04-11T12:52:47.398" v="931" actId="571"/>
          <ac:spMkLst>
            <pc:docMk/>
            <pc:sldMk cId="0" sldId="258"/>
            <ac:spMk id="109" creationId="{00000000-0000-0000-0000-000000000000}"/>
          </ac:spMkLst>
        </pc:spChg>
        <pc:spChg chg="mod">
          <ac:chgData name="Ricardo Luna Hernandez" userId="d5a8c698-a6ba-4de9-8e58-da33e4430903" providerId="ADAL" clId="{20FF2460-0BBA-4D3E-8C23-D3F225737B41}" dt="2025-04-11T12:52:47.398" v="931" actId="571"/>
          <ac:spMkLst>
            <pc:docMk/>
            <pc:sldMk cId="0" sldId="258"/>
            <ac:spMk id="113" creationId="{00000000-0000-0000-0000-000000000000}"/>
          </ac:spMkLst>
        </pc:spChg>
        <pc:spChg chg="mod">
          <ac:chgData name="Ricardo Luna Hernandez" userId="d5a8c698-a6ba-4de9-8e58-da33e4430903" providerId="ADAL" clId="{20FF2460-0BBA-4D3E-8C23-D3F225737B41}" dt="2025-04-11T12:52:47.398" v="931" actId="571"/>
          <ac:spMkLst>
            <pc:docMk/>
            <pc:sldMk cId="0" sldId="258"/>
            <ac:spMk id="114" creationId="{00000000-0000-0000-0000-000000000000}"/>
          </ac:spMkLst>
        </pc:spChg>
        <pc:spChg chg="mod">
          <ac:chgData name="Ricardo Luna Hernandez" userId="d5a8c698-a6ba-4de9-8e58-da33e4430903" providerId="ADAL" clId="{20FF2460-0BBA-4D3E-8C23-D3F225737B41}" dt="2025-04-11T12:52:47.398" v="931" actId="571"/>
          <ac:spMkLst>
            <pc:docMk/>
            <pc:sldMk cId="0" sldId="258"/>
            <ac:spMk id="116" creationId="{00000000-0000-0000-0000-000000000000}"/>
          </ac:spMkLst>
        </pc:spChg>
        <pc:spChg chg="mod">
          <ac:chgData name="Ricardo Luna Hernandez" userId="d5a8c698-a6ba-4de9-8e58-da33e4430903" providerId="ADAL" clId="{20FF2460-0BBA-4D3E-8C23-D3F225737B41}" dt="2025-04-11T12:51:03.884" v="886" actId="1076"/>
          <ac:spMkLst>
            <pc:docMk/>
            <pc:sldMk cId="0" sldId="258"/>
            <ac:spMk id="117" creationId="{00000000-0000-0000-0000-000000000000}"/>
          </ac:spMkLst>
        </pc:spChg>
        <pc:picChg chg="add mod">
          <ac:chgData name="Ricardo Luna Hernandez" userId="d5a8c698-a6ba-4de9-8e58-da33e4430903" providerId="ADAL" clId="{20FF2460-0BBA-4D3E-8C23-D3F225737B41}" dt="2025-04-11T12:48:58.989" v="848" actId="1076"/>
          <ac:picMkLst>
            <pc:docMk/>
            <pc:sldMk cId="0" sldId="258"/>
            <ac:picMk id="3074" creationId="{08CF5103-A1B0-98D4-B13C-B4FB929C787C}"/>
          </ac:picMkLst>
        </pc:picChg>
        <pc:picChg chg="add mod">
          <ac:chgData name="Ricardo Luna Hernandez" userId="d5a8c698-a6ba-4de9-8e58-da33e4430903" providerId="ADAL" clId="{20FF2460-0BBA-4D3E-8C23-D3F225737B41}" dt="2025-04-11T12:51:13.212" v="889" actId="1076"/>
          <ac:picMkLst>
            <pc:docMk/>
            <pc:sldMk cId="0" sldId="258"/>
            <ac:picMk id="3076" creationId="{78453ADD-70B9-91D6-F361-AD8C9B936D6B}"/>
          </ac:picMkLst>
        </pc:picChg>
        <pc:picChg chg="add mod">
          <ac:chgData name="Ricardo Luna Hernandez" userId="d5a8c698-a6ba-4de9-8e58-da33e4430903" providerId="ADAL" clId="{20FF2460-0BBA-4D3E-8C23-D3F225737B41}" dt="2025-04-11T12:52:05.892" v="925" actId="1038"/>
          <ac:picMkLst>
            <pc:docMk/>
            <pc:sldMk cId="0" sldId="258"/>
            <ac:picMk id="3078" creationId="{D8B54480-868B-E224-88C4-A410F362F017}"/>
          </ac:picMkLst>
        </pc:picChg>
        <pc:picChg chg="add mod">
          <ac:chgData name="Ricardo Luna Hernandez" userId="d5a8c698-a6ba-4de9-8e58-da33e4430903" providerId="ADAL" clId="{20FF2460-0BBA-4D3E-8C23-D3F225737B41}" dt="2025-04-11T12:53:09.412" v="955" actId="1076"/>
          <ac:picMkLst>
            <pc:docMk/>
            <pc:sldMk cId="0" sldId="258"/>
            <ac:picMk id="3080" creationId="{A0E41A84-79AD-9F78-12CB-A1FCF1C0FA14}"/>
          </ac:picMkLst>
        </pc:picChg>
        <pc:cxnChg chg="mod">
          <ac:chgData name="Ricardo Luna Hernandez" userId="d5a8c698-a6ba-4de9-8e58-da33e4430903" providerId="ADAL" clId="{20FF2460-0BBA-4D3E-8C23-D3F225737B41}" dt="2025-04-11T12:51:11.018" v="888" actId="1076"/>
          <ac:cxnSpMkLst>
            <pc:docMk/>
            <pc:sldMk cId="0" sldId="258"/>
            <ac:cxnSpMk id="120" creationId="{00000000-0000-0000-0000-000000000000}"/>
          </ac:cxnSpMkLst>
        </pc:cxnChg>
        <pc:cxnChg chg="mod">
          <ac:chgData name="Ricardo Luna Hernandez" userId="d5a8c698-a6ba-4de9-8e58-da33e4430903" providerId="ADAL" clId="{20FF2460-0BBA-4D3E-8C23-D3F225737B41}" dt="2025-04-11T12:51:03.884" v="886" actId="1076"/>
          <ac:cxnSpMkLst>
            <pc:docMk/>
            <pc:sldMk cId="0" sldId="258"/>
            <ac:cxnSpMk id="121" creationId="{00000000-0000-0000-0000-000000000000}"/>
          </ac:cxnSpMkLst>
        </pc:cxnChg>
      </pc:sldChg>
      <pc:sldChg chg="modSp mod">
        <pc:chgData name="Ricardo Luna Hernandez" userId="d5a8c698-a6ba-4de9-8e58-da33e4430903" providerId="ADAL" clId="{20FF2460-0BBA-4D3E-8C23-D3F225737B41}" dt="2025-04-11T12:14:45.472" v="31" actId="20577"/>
        <pc:sldMkLst>
          <pc:docMk/>
          <pc:sldMk cId="0" sldId="266"/>
        </pc:sldMkLst>
        <pc:spChg chg="mod">
          <ac:chgData name="Ricardo Luna Hernandez" userId="d5a8c698-a6ba-4de9-8e58-da33e4430903" providerId="ADAL" clId="{20FF2460-0BBA-4D3E-8C23-D3F225737B41}" dt="2025-04-11T12:14:45.472" v="31" actId="20577"/>
          <ac:spMkLst>
            <pc:docMk/>
            <pc:sldMk cId="0" sldId="266"/>
            <ac:spMk id="2" creationId="{E218AF6D-9208-2000-798A-CF21413D4F0A}"/>
          </ac:spMkLst>
        </pc:spChg>
      </pc:sldChg>
      <pc:sldChg chg="del">
        <pc:chgData name="Ricardo Luna Hernandez" userId="d5a8c698-a6ba-4de9-8e58-da33e4430903" providerId="ADAL" clId="{20FF2460-0BBA-4D3E-8C23-D3F225737B41}" dt="2025-04-11T13:08:58.440" v="1015" actId="47"/>
        <pc:sldMkLst>
          <pc:docMk/>
          <pc:sldMk cId="2772445922" sldId="267"/>
        </pc:sldMkLst>
      </pc:sldChg>
      <pc:sldChg chg="del">
        <pc:chgData name="Ricardo Luna Hernandez" userId="d5a8c698-a6ba-4de9-8e58-da33e4430903" providerId="ADAL" clId="{20FF2460-0BBA-4D3E-8C23-D3F225737B41}" dt="2025-04-11T13:01:56.709" v="958" actId="47"/>
        <pc:sldMkLst>
          <pc:docMk/>
          <pc:sldMk cId="1823650081" sldId="268"/>
        </pc:sldMkLst>
      </pc:sldChg>
      <pc:sldChg chg="del">
        <pc:chgData name="Ricardo Luna Hernandez" userId="d5a8c698-a6ba-4de9-8e58-da33e4430903" providerId="ADAL" clId="{20FF2460-0BBA-4D3E-8C23-D3F225737B41}" dt="2025-04-11T13:02:28.193" v="959" actId="47"/>
        <pc:sldMkLst>
          <pc:docMk/>
          <pc:sldMk cId="3933517524" sldId="281"/>
        </pc:sldMkLst>
      </pc:sldChg>
      <pc:sldChg chg="addSp modSp mod">
        <pc:chgData name="Ricardo Luna Hernandez" userId="d5a8c698-a6ba-4de9-8e58-da33e4430903" providerId="ADAL" clId="{20FF2460-0BBA-4D3E-8C23-D3F225737B41}" dt="2025-04-11T13:16:59.836" v="1073" actId="1076"/>
        <pc:sldMkLst>
          <pc:docMk/>
          <pc:sldMk cId="4265851613" sldId="284"/>
        </pc:sldMkLst>
        <pc:picChg chg="add mod">
          <ac:chgData name="Ricardo Luna Hernandez" userId="d5a8c698-a6ba-4de9-8e58-da33e4430903" providerId="ADAL" clId="{20FF2460-0BBA-4D3E-8C23-D3F225737B41}" dt="2025-04-11T13:16:59.836" v="1073" actId="1076"/>
          <ac:picMkLst>
            <pc:docMk/>
            <pc:sldMk cId="4265851613" sldId="284"/>
            <ac:picMk id="4" creationId="{CDE756D7-ACEB-087A-DBA5-B81613727B39}"/>
          </ac:picMkLst>
        </pc:picChg>
      </pc:sldChg>
      <pc:sldChg chg="modSp add mod">
        <pc:chgData name="Ricardo Luna Hernandez" userId="d5a8c698-a6ba-4de9-8e58-da33e4430903" providerId="ADAL" clId="{20FF2460-0BBA-4D3E-8C23-D3F225737B41}" dt="2025-04-11T13:14:59.835" v="1069" actId="20577"/>
        <pc:sldMkLst>
          <pc:docMk/>
          <pc:sldMk cId="2711760996" sldId="327"/>
        </pc:sldMkLst>
        <pc:spChg chg="mod">
          <ac:chgData name="Ricardo Luna Hernandez" userId="d5a8c698-a6ba-4de9-8e58-da33e4430903" providerId="ADAL" clId="{20FF2460-0BBA-4D3E-8C23-D3F225737B41}" dt="2025-04-11T13:14:59.835" v="1069" actId="20577"/>
          <ac:spMkLst>
            <pc:docMk/>
            <pc:sldMk cId="2711760996" sldId="327"/>
            <ac:spMk id="3" creationId="{901217BE-E2B8-9130-A9B5-9115E523A82B}"/>
          </ac:spMkLst>
        </pc:spChg>
      </pc:sldChg>
      <pc:sldChg chg="del">
        <pc:chgData name="Ricardo Luna Hernandez" userId="d5a8c698-a6ba-4de9-8e58-da33e4430903" providerId="ADAL" clId="{20FF2460-0BBA-4D3E-8C23-D3F225737B41}" dt="2025-04-11T12:46:23.756" v="817" actId="47"/>
        <pc:sldMkLst>
          <pc:docMk/>
          <pc:sldMk cId="0" sldId="403"/>
        </pc:sldMkLst>
      </pc:sldChg>
      <pc:sldChg chg="addSp delSp modSp add mod">
        <pc:chgData name="Ricardo Luna Hernandez" userId="d5a8c698-a6ba-4de9-8e58-da33e4430903" providerId="ADAL" clId="{20FF2460-0BBA-4D3E-8C23-D3F225737B41}" dt="2025-04-11T12:25:25.895" v="421" actId="1076"/>
        <pc:sldMkLst>
          <pc:docMk/>
          <pc:sldMk cId="4118627928" sldId="404"/>
        </pc:sldMkLst>
        <pc:spChg chg="mod">
          <ac:chgData name="Ricardo Luna Hernandez" userId="d5a8c698-a6ba-4de9-8e58-da33e4430903" providerId="ADAL" clId="{20FF2460-0BBA-4D3E-8C23-D3F225737B41}" dt="2025-04-11T12:23:24.131" v="278" actId="20577"/>
          <ac:spMkLst>
            <pc:docMk/>
            <pc:sldMk cId="4118627928" sldId="404"/>
            <ac:spMk id="2" creationId="{249DE990-CCE9-3013-DDE3-1E6424053B29}"/>
          </ac:spMkLst>
        </pc:spChg>
        <pc:spChg chg="add mod">
          <ac:chgData name="Ricardo Luna Hernandez" userId="d5a8c698-a6ba-4de9-8e58-da33e4430903" providerId="ADAL" clId="{20FF2460-0BBA-4D3E-8C23-D3F225737B41}" dt="2025-04-11T12:22:15.356" v="254" actId="14100"/>
          <ac:spMkLst>
            <pc:docMk/>
            <pc:sldMk cId="4118627928" sldId="404"/>
            <ac:spMk id="3" creationId="{D2090111-28B4-D9FF-A1D1-5F367E0E5581}"/>
          </ac:spMkLst>
        </pc:spChg>
        <pc:spChg chg="add mod">
          <ac:chgData name="Ricardo Luna Hernandez" userId="d5a8c698-a6ba-4de9-8e58-da33e4430903" providerId="ADAL" clId="{20FF2460-0BBA-4D3E-8C23-D3F225737B41}" dt="2025-04-11T12:21:00.365" v="250" actId="1076"/>
          <ac:spMkLst>
            <pc:docMk/>
            <pc:sldMk cId="4118627928" sldId="404"/>
            <ac:spMk id="5" creationId="{06CBAEF9-2E08-FC28-3D51-140894AA1427}"/>
          </ac:spMkLst>
        </pc:spChg>
        <pc:spChg chg="add mod">
          <ac:chgData name="Ricardo Luna Hernandez" userId="d5a8c698-a6ba-4de9-8e58-da33e4430903" providerId="ADAL" clId="{20FF2460-0BBA-4D3E-8C23-D3F225737B41}" dt="2025-04-11T12:25:07.396" v="408" actId="20577"/>
          <ac:spMkLst>
            <pc:docMk/>
            <pc:sldMk cId="4118627928" sldId="404"/>
            <ac:spMk id="7" creationId="{C73CA34C-623C-DF1F-88A1-0044E0B4D04F}"/>
          </ac:spMkLst>
        </pc:spChg>
        <pc:spChg chg="add mod">
          <ac:chgData name="Ricardo Luna Hernandez" userId="d5a8c698-a6ba-4de9-8e58-da33e4430903" providerId="ADAL" clId="{20FF2460-0BBA-4D3E-8C23-D3F225737B41}" dt="2025-04-11T12:25:25.895" v="421" actId="1076"/>
          <ac:spMkLst>
            <pc:docMk/>
            <pc:sldMk cId="4118627928" sldId="404"/>
            <ac:spMk id="8" creationId="{FF252A21-8BDA-96D5-3F2A-911C413D71B3}"/>
          </ac:spMkLst>
        </pc:spChg>
        <pc:spChg chg="mod">
          <ac:chgData name="Ricardo Luna Hernandez" userId="d5a8c698-a6ba-4de9-8e58-da33e4430903" providerId="ADAL" clId="{20FF2460-0BBA-4D3E-8C23-D3F225737B41}" dt="2025-04-11T12:16:36.440" v="47" actId="20577"/>
          <ac:spMkLst>
            <pc:docMk/>
            <pc:sldMk cId="4118627928" sldId="404"/>
            <ac:spMk id="208" creationId="{0FB81D10-B1DE-2395-DB60-D9193A7E8869}"/>
          </ac:spMkLst>
        </pc:spChg>
        <pc:picChg chg="del">
          <ac:chgData name="Ricardo Luna Hernandez" userId="d5a8c698-a6ba-4de9-8e58-da33e4430903" providerId="ADAL" clId="{20FF2460-0BBA-4D3E-8C23-D3F225737B41}" dt="2025-04-11T12:17:14.279" v="138" actId="478"/>
          <ac:picMkLst>
            <pc:docMk/>
            <pc:sldMk cId="4118627928" sldId="404"/>
            <ac:picMk id="6" creationId="{BA37F973-179D-2C1A-4587-81778F297644}"/>
          </ac:picMkLst>
        </pc:picChg>
        <pc:picChg chg="add mod">
          <ac:chgData name="Ricardo Luna Hernandez" userId="d5a8c698-a6ba-4de9-8e58-da33e4430903" providerId="ADAL" clId="{20FF2460-0BBA-4D3E-8C23-D3F225737B41}" dt="2025-04-11T12:22:44.409" v="261" actId="1076"/>
          <ac:picMkLst>
            <pc:docMk/>
            <pc:sldMk cId="4118627928" sldId="404"/>
            <ac:picMk id="1026" creationId="{57B209E0-CD6C-ACCE-F1A9-41C0D0B07D7C}"/>
          </ac:picMkLst>
        </pc:picChg>
      </pc:sldChg>
      <pc:sldChg chg="addSp delSp modSp add mod ord">
        <pc:chgData name="Ricardo Luna Hernandez" userId="d5a8c698-a6ba-4de9-8e58-da33e4430903" providerId="ADAL" clId="{20FF2460-0BBA-4D3E-8C23-D3F225737B41}" dt="2025-04-11T13:14:37.298" v="1047"/>
        <pc:sldMkLst>
          <pc:docMk/>
          <pc:sldMk cId="797008875" sldId="405"/>
        </pc:sldMkLst>
        <pc:spChg chg="mod">
          <ac:chgData name="Ricardo Luna Hernandez" userId="d5a8c698-a6ba-4de9-8e58-da33e4430903" providerId="ADAL" clId="{20FF2460-0BBA-4D3E-8C23-D3F225737B41}" dt="2025-04-11T12:26:35.029" v="538" actId="313"/>
          <ac:spMkLst>
            <pc:docMk/>
            <pc:sldMk cId="797008875" sldId="405"/>
            <ac:spMk id="2" creationId="{76CAFC58-3603-EED1-AE59-C5FDEB323B92}"/>
          </ac:spMkLst>
        </pc:spChg>
        <pc:spChg chg="del">
          <ac:chgData name="Ricardo Luna Hernandez" userId="d5a8c698-a6ba-4de9-8e58-da33e4430903" providerId="ADAL" clId="{20FF2460-0BBA-4D3E-8C23-D3F225737B41}" dt="2025-04-11T12:35:06.185" v="683" actId="478"/>
          <ac:spMkLst>
            <pc:docMk/>
            <pc:sldMk cId="797008875" sldId="405"/>
            <ac:spMk id="3" creationId="{F9092DAC-7BC0-4E23-1132-FB8BBB039234}"/>
          </ac:spMkLst>
        </pc:spChg>
        <pc:spChg chg="del">
          <ac:chgData name="Ricardo Luna Hernandez" userId="d5a8c698-a6ba-4de9-8e58-da33e4430903" providerId="ADAL" clId="{20FF2460-0BBA-4D3E-8C23-D3F225737B41}" dt="2025-04-11T12:35:08.953" v="684" actId="478"/>
          <ac:spMkLst>
            <pc:docMk/>
            <pc:sldMk cId="797008875" sldId="405"/>
            <ac:spMk id="5" creationId="{AAFA7021-4C9C-5E88-3633-DE681325E027}"/>
          </ac:spMkLst>
        </pc:spChg>
        <pc:spChg chg="add mod">
          <ac:chgData name="Ricardo Luna Hernandez" userId="d5a8c698-a6ba-4de9-8e58-da33e4430903" providerId="ADAL" clId="{20FF2460-0BBA-4D3E-8C23-D3F225737B41}" dt="2025-04-11T12:36:17.446" v="693" actId="1076"/>
          <ac:spMkLst>
            <pc:docMk/>
            <pc:sldMk cId="797008875" sldId="405"/>
            <ac:spMk id="6" creationId="{6649F39E-EAD5-F872-3660-EB7DA461780D}"/>
          </ac:spMkLst>
        </pc:spChg>
        <pc:spChg chg="del">
          <ac:chgData name="Ricardo Luna Hernandez" userId="d5a8c698-a6ba-4de9-8e58-da33e4430903" providerId="ADAL" clId="{20FF2460-0BBA-4D3E-8C23-D3F225737B41}" dt="2025-04-11T12:30:46.293" v="540" actId="478"/>
          <ac:spMkLst>
            <pc:docMk/>
            <pc:sldMk cId="797008875" sldId="405"/>
            <ac:spMk id="7" creationId="{A24C0B84-EBD7-A8FB-C2EA-0FDAA1B35935}"/>
          </ac:spMkLst>
        </pc:spChg>
        <pc:spChg chg="del">
          <ac:chgData name="Ricardo Luna Hernandez" userId="d5a8c698-a6ba-4de9-8e58-da33e4430903" providerId="ADAL" clId="{20FF2460-0BBA-4D3E-8C23-D3F225737B41}" dt="2025-04-11T12:30:48.419" v="541" actId="478"/>
          <ac:spMkLst>
            <pc:docMk/>
            <pc:sldMk cId="797008875" sldId="405"/>
            <ac:spMk id="8" creationId="{9DDF7834-2090-138F-8A8B-5EB1B2888C1D}"/>
          </ac:spMkLst>
        </pc:spChg>
        <pc:spChg chg="add mod">
          <ac:chgData name="Ricardo Luna Hernandez" userId="d5a8c698-a6ba-4de9-8e58-da33e4430903" providerId="ADAL" clId="{20FF2460-0BBA-4D3E-8C23-D3F225737B41}" dt="2025-04-11T12:36:17.446" v="693" actId="1076"/>
          <ac:spMkLst>
            <pc:docMk/>
            <pc:sldMk cId="797008875" sldId="405"/>
            <ac:spMk id="9" creationId="{00A36698-4AC8-F635-0850-C11AA486C805}"/>
          </ac:spMkLst>
        </pc:spChg>
        <pc:spChg chg="add mod">
          <ac:chgData name="Ricardo Luna Hernandez" userId="d5a8c698-a6ba-4de9-8e58-da33e4430903" providerId="ADAL" clId="{20FF2460-0BBA-4D3E-8C23-D3F225737B41}" dt="2025-04-11T12:36:17.446" v="693" actId="1076"/>
          <ac:spMkLst>
            <pc:docMk/>
            <pc:sldMk cId="797008875" sldId="405"/>
            <ac:spMk id="10" creationId="{16E1522F-693C-6E58-0589-11E0E8E2DB6F}"/>
          </ac:spMkLst>
        </pc:spChg>
        <pc:spChg chg="add mod">
          <ac:chgData name="Ricardo Luna Hernandez" userId="d5a8c698-a6ba-4de9-8e58-da33e4430903" providerId="ADAL" clId="{20FF2460-0BBA-4D3E-8C23-D3F225737B41}" dt="2025-04-11T12:36:17.446" v="693" actId="1076"/>
          <ac:spMkLst>
            <pc:docMk/>
            <pc:sldMk cId="797008875" sldId="405"/>
            <ac:spMk id="11" creationId="{7EB2E9C3-1FD9-D4C0-D091-F92031260C43}"/>
          </ac:spMkLst>
        </pc:spChg>
        <pc:spChg chg="add mod">
          <ac:chgData name="Ricardo Luna Hernandez" userId="d5a8c698-a6ba-4de9-8e58-da33e4430903" providerId="ADAL" clId="{20FF2460-0BBA-4D3E-8C23-D3F225737B41}" dt="2025-04-11T12:36:17.446" v="693" actId="1076"/>
          <ac:spMkLst>
            <pc:docMk/>
            <pc:sldMk cId="797008875" sldId="405"/>
            <ac:spMk id="12" creationId="{1698D38D-63F5-F207-D15F-4788D2484E3E}"/>
          </ac:spMkLst>
        </pc:spChg>
        <pc:spChg chg="add mod">
          <ac:chgData name="Ricardo Luna Hernandez" userId="d5a8c698-a6ba-4de9-8e58-da33e4430903" providerId="ADAL" clId="{20FF2460-0BBA-4D3E-8C23-D3F225737B41}" dt="2025-04-11T12:37:53.886" v="724" actId="1076"/>
          <ac:spMkLst>
            <pc:docMk/>
            <pc:sldMk cId="797008875" sldId="405"/>
            <ac:spMk id="13" creationId="{3F9EC5FC-7A9F-9574-B8F4-31DCCE0FC96E}"/>
          </ac:spMkLst>
        </pc:spChg>
        <pc:spChg chg="add mod">
          <ac:chgData name="Ricardo Luna Hernandez" userId="d5a8c698-a6ba-4de9-8e58-da33e4430903" providerId="ADAL" clId="{20FF2460-0BBA-4D3E-8C23-D3F225737B41}" dt="2025-04-11T12:37:38.156" v="720" actId="14100"/>
          <ac:spMkLst>
            <pc:docMk/>
            <pc:sldMk cId="797008875" sldId="405"/>
            <ac:spMk id="14" creationId="{7ED03EAD-15FE-2AD7-41FC-DC608E00E949}"/>
          </ac:spMkLst>
        </pc:spChg>
        <pc:spChg chg="mod">
          <ac:chgData name="Ricardo Luna Hernandez" userId="d5a8c698-a6ba-4de9-8e58-da33e4430903" providerId="ADAL" clId="{20FF2460-0BBA-4D3E-8C23-D3F225737B41}" dt="2025-04-11T12:26:10.464" v="452" actId="20577"/>
          <ac:spMkLst>
            <pc:docMk/>
            <pc:sldMk cId="797008875" sldId="405"/>
            <ac:spMk id="208" creationId="{237A32BD-531B-F8D7-D388-D61C1AD4EBA6}"/>
          </ac:spMkLst>
        </pc:spChg>
        <pc:picChg chg="del">
          <ac:chgData name="Ricardo Luna Hernandez" userId="d5a8c698-a6ba-4de9-8e58-da33e4430903" providerId="ADAL" clId="{20FF2460-0BBA-4D3E-8C23-D3F225737B41}" dt="2025-04-11T12:30:43.658" v="539" actId="478"/>
          <ac:picMkLst>
            <pc:docMk/>
            <pc:sldMk cId="797008875" sldId="405"/>
            <ac:picMk id="1026" creationId="{D7520C5E-CA87-ECC4-D5C2-7C7C90825558}"/>
          </ac:picMkLst>
        </pc:picChg>
        <pc:picChg chg="add mod">
          <ac:chgData name="Ricardo Luna Hernandez" userId="d5a8c698-a6ba-4de9-8e58-da33e4430903" providerId="ADAL" clId="{20FF2460-0BBA-4D3E-8C23-D3F225737B41}" dt="2025-04-11T12:36:17.446" v="693" actId="1076"/>
          <ac:picMkLst>
            <pc:docMk/>
            <pc:sldMk cId="797008875" sldId="405"/>
            <ac:picMk id="2050" creationId="{7CF8E049-6EEC-A7ED-DFF7-B2BA6214AB96}"/>
          </ac:picMkLst>
        </pc:picChg>
      </pc:sldChg>
      <pc:sldChg chg="addSp delSp modSp add mod">
        <pc:chgData name="Ricardo Luna Hernandez" userId="d5a8c698-a6ba-4de9-8e58-da33e4430903" providerId="ADAL" clId="{20FF2460-0BBA-4D3E-8C23-D3F225737B41}" dt="2025-04-11T12:47:25.007" v="842" actId="20577"/>
        <pc:sldMkLst>
          <pc:docMk/>
          <pc:sldMk cId="813765753" sldId="406"/>
        </pc:sldMkLst>
        <pc:spChg chg="del">
          <ac:chgData name="Ricardo Luna Hernandez" userId="d5a8c698-a6ba-4de9-8e58-da33e4430903" providerId="ADAL" clId="{20FF2460-0BBA-4D3E-8C23-D3F225737B41}" dt="2025-04-11T12:40:43.368" v="748" actId="478"/>
          <ac:spMkLst>
            <pc:docMk/>
            <pc:sldMk cId="813765753" sldId="406"/>
            <ac:spMk id="2" creationId="{BACF9C2B-81E3-EA2C-E97A-41A54504BC97}"/>
          </ac:spMkLst>
        </pc:spChg>
        <pc:spChg chg="add mod">
          <ac:chgData name="Ricardo Luna Hernandez" userId="d5a8c698-a6ba-4de9-8e58-da33e4430903" providerId="ADAL" clId="{20FF2460-0BBA-4D3E-8C23-D3F225737B41}" dt="2025-04-11T12:40:31.758" v="746" actId="1076"/>
          <ac:spMkLst>
            <pc:docMk/>
            <pc:sldMk cId="813765753" sldId="406"/>
            <ac:spMk id="3" creationId="{B02E0413-8628-E5A5-6E6A-F165EE32AE88}"/>
          </ac:spMkLst>
        </pc:spChg>
        <pc:spChg chg="del">
          <ac:chgData name="Ricardo Luna Hernandez" userId="d5a8c698-a6ba-4de9-8e58-da33e4430903" providerId="ADAL" clId="{20FF2460-0BBA-4D3E-8C23-D3F225737B41}" dt="2025-04-11T12:39:07.281" v="730" actId="478"/>
          <ac:spMkLst>
            <pc:docMk/>
            <pc:sldMk cId="813765753" sldId="406"/>
            <ac:spMk id="6" creationId="{F57D8B36-00AC-3BAC-B87B-4C61C69F8846}"/>
          </ac:spMkLst>
        </pc:spChg>
        <pc:spChg chg="add mod">
          <ac:chgData name="Ricardo Luna Hernandez" userId="d5a8c698-a6ba-4de9-8e58-da33e4430903" providerId="ADAL" clId="{20FF2460-0BBA-4D3E-8C23-D3F225737B41}" dt="2025-04-11T12:39:57.186" v="739"/>
          <ac:spMkLst>
            <pc:docMk/>
            <pc:sldMk cId="813765753" sldId="406"/>
            <ac:spMk id="8" creationId="{5E1D0CFB-7584-20C5-AD7C-A76B19ED1FE4}"/>
          </ac:spMkLst>
        </pc:spChg>
        <pc:spChg chg="del">
          <ac:chgData name="Ricardo Luna Hernandez" userId="d5a8c698-a6ba-4de9-8e58-da33e4430903" providerId="ADAL" clId="{20FF2460-0BBA-4D3E-8C23-D3F225737B41}" dt="2025-04-11T12:39:09.925" v="732" actId="478"/>
          <ac:spMkLst>
            <pc:docMk/>
            <pc:sldMk cId="813765753" sldId="406"/>
            <ac:spMk id="9" creationId="{951B50E3-83FF-188B-2E9F-932F89F34634}"/>
          </ac:spMkLst>
        </pc:spChg>
        <pc:spChg chg="del">
          <ac:chgData name="Ricardo Luna Hernandez" userId="d5a8c698-a6ba-4de9-8e58-da33e4430903" providerId="ADAL" clId="{20FF2460-0BBA-4D3E-8C23-D3F225737B41}" dt="2025-04-11T12:39:05.688" v="729" actId="478"/>
          <ac:spMkLst>
            <pc:docMk/>
            <pc:sldMk cId="813765753" sldId="406"/>
            <ac:spMk id="11" creationId="{D0B77F85-5F29-F5BF-B189-BF64172523C6}"/>
          </ac:spMkLst>
        </pc:spChg>
        <pc:spChg chg="del">
          <ac:chgData name="Ricardo Luna Hernandez" userId="d5a8c698-a6ba-4de9-8e58-da33e4430903" providerId="ADAL" clId="{20FF2460-0BBA-4D3E-8C23-D3F225737B41}" dt="2025-04-11T12:39:08.649" v="731" actId="478"/>
          <ac:spMkLst>
            <pc:docMk/>
            <pc:sldMk cId="813765753" sldId="406"/>
            <ac:spMk id="12" creationId="{BBB2D9E6-4E9E-3AAC-5AEE-56B3178A24B5}"/>
          </ac:spMkLst>
        </pc:spChg>
        <pc:spChg chg="del">
          <ac:chgData name="Ricardo Luna Hernandez" userId="d5a8c698-a6ba-4de9-8e58-da33e4430903" providerId="ADAL" clId="{20FF2460-0BBA-4D3E-8C23-D3F225737B41}" dt="2025-04-11T12:39:04.444" v="728" actId="478"/>
          <ac:spMkLst>
            <pc:docMk/>
            <pc:sldMk cId="813765753" sldId="406"/>
            <ac:spMk id="13" creationId="{38A4A905-D00F-AC08-4244-2F1426D767B4}"/>
          </ac:spMkLst>
        </pc:spChg>
        <pc:spChg chg="del">
          <ac:chgData name="Ricardo Luna Hernandez" userId="d5a8c698-a6ba-4de9-8e58-da33e4430903" providerId="ADAL" clId="{20FF2460-0BBA-4D3E-8C23-D3F225737B41}" dt="2025-04-11T12:39:03.248" v="727" actId="478"/>
          <ac:spMkLst>
            <pc:docMk/>
            <pc:sldMk cId="813765753" sldId="406"/>
            <ac:spMk id="14" creationId="{07553AD2-0752-3490-B149-8D7C374F0CE9}"/>
          </ac:spMkLst>
        </pc:spChg>
        <pc:spChg chg="add mod">
          <ac:chgData name="Ricardo Luna Hernandez" userId="d5a8c698-a6ba-4de9-8e58-da33e4430903" providerId="ADAL" clId="{20FF2460-0BBA-4D3E-8C23-D3F225737B41}" dt="2025-04-11T12:39:57.186" v="739"/>
          <ac:spMkLst>
            <pc:docMk/>
            <pc:sldMk cId="813765753" sldId="406"/>
            <ac:spMk id="16" creationId="{4F648D46-EDA9-FE34-8D13-AB8FF6D4E3A8}"/>
          </ac:spMkLst>
        </pc:spChg>
        <pc:spChg chg="add mod">
          <ac:chgData name="Ricardo Luna Hernandez" userId="d5a8c698-a6ba-4de9-8e58-da33e4430903" providerId="ADAL" clId="{20FF2460-0BBA-4D3E-8C23-D3F225737B41}" dt="2025-04-11T12:39:57.186" v="739"/>
          <ac:spMkLst>
            <pc:docMk/>
            <pc:sldMk cId="813765753" sldId="406"/>
            <ac:spMk id="17" creationId="{AEA80FC5-A248-A586-DED1-CBD6B0E95506}"/>
          </ac:spMkLst>
        </pc:spChg>
        <pc:spChg chg="add mod">
          <ac:chgData name="Ricardo Luna Hernandez" userId="d5a8c698-a6ba-4de9-8e58-da33e4430903" providerId="ADAL" clId="{20FF2460-0BBA-4D3E-8C23-D3F225737B41}" dt="2025-04-11T12:39:57.186" v="739"/>
          <ac:spMkLst>
            <pc:docMk/>
            <pc:sldMk cId="813765753" sldId="406"/>
            <ac:spMk id="22" creationId="{9C6D57F3-90EF-9F59-F639-B3EB58418B27}"/>
          </ac:spMkLst>
        </pc:spChg>
        <pc:spChg chg="add mod">
          <ac:chgData name="Ricardo Luna Hernandez" userId="d5a8c698-a6ba-4de9-8e58-da33e4430903" providerId="ADAL" clId="{20FF2460-0BBA-4D3E-8C23-D3F225737B41}" dt="2025-04-11T12:39:57.186" v="739"/>
          <ac:spMkLst>
            <pc:docMk/>
            <pc:sldMk cId="813765753" sldId="406"/>
            <ac:spMk id="23" creationId="{EECA517D-AEC8-E590-78D6-97893922FDFF}"/>
          </ac:spMkLst>
        </pc:spChg>
        <pc:spChg chg="add mod">
          <ac:chgData name="Ricardo Luna Hernandez" userId="d5a8c698-a6ba-4de9-8e58-da33e4430903" providerId="ADAL" clId="{20FF2460-0BBA-4D3E-8C23-D3F225737B41}" dt="2025-04-11T12:39:57.186" v="739"/>
          <ac:spMkLst>
            <pc:docMk/>
            <pc:sldMk cId="813765753" sldId="406"/>
            <ac:spMk id="25" creationId="{D3637DAE-1C4C-02A3-0974-0B4F1BB25D6C}"/>
          </ac:spMkLst>
        </pc:spChg>
        <pc:spChg chg="add mod">
          <ac:chgData name="Ricardo Luna Hernandez" userId="d5a8c698-a6ba-4de9-8e58-da33e4430903" providerId="ADAL" clId="{20FF2460-0BBA-4D3E-8C23-D3F225737B41}" dt="2025-04-11T12:39:57.186" v="739"/>
          <ac:spMkLst>
            <pc:docMk/>
            <pc:sldMk cId="813765753" sldId="406"/>
            <ac:spMk id="29" creationId="{7F3BD1FF-5D33-7AFA-D1AA-4ED01D7D8724}"/>
          </ac:spMkLst>
        </pc:spChg>
        <pc:spChg chg="add mod">
          <ac:chgData name="Ricardo Luna Hernandez" userId="d5a8c698-a6ba-4de9-8e58-da33e4430903" providerId="ADAL" clId="{20FF2460-0BBA-4D3E-8C23-D3F225737B41}" dt="2025-04-11T12:39:57.186" v="739"/>
          <ac:spMkLst>
            <pc:docMk/>
            <pc:sldMk cId="813765753" sldId="406"/>
            <ac:spMk id="56" creationId="{5ACE4CF5-D69C-FAFD-876A-8050F5773E7C}"/>
          </ac:spMkLst>
        </pc:spChg>
        <pc:spChg chg="add mod">
          <ac:chgData name="Ricardo Luna Hernandez" userId="d5a8c698-a6ba-4de9-8e58-da33e4430903" providerId="ADAL" clId="{20FF2460-0BBA-4D3E-8C23-D3F225737B41}" dt="2025-04-11T12:39:57.186" v="739"/>
          <ac:spMkLst>
            <pc:docMk/>
            <pc:sldMk cId="813765753" sldId="406"/>
            <ac:spMk id="57" creationId="{3911470C-CF06-9677-D82E-B26C2A262FB4}"/>
          </ac:spMkLst>
        </pc:spChg>
        <pc:spChg chg="add mod">
          <ac:chgData name="Ricardo Luna Hernandez" userId="d5a8c698-a6ba-4de9-8e58-da33e4430903" providerId="ADAL" clId="{20FF2460-0BBA-4D3E-8C23-D3F225737B41}" dt="2025-04-11T12:39:57.186" v="739"/>
          <ac:spMkLst>
            <pc:docMk/>
            <pc:sldMk cId="813765753" sldId="406"/>
            <ac:spMk id="58" creationId="{0F75CC00-4401-6516-C8A3-81322DF2C4EA}"/>
          </ac:spMkLst>
        </pc:spChg>
        <pc:spChg chg="add mod">
          <ac:chgData name="Ricardo Luna Hernandez" userId="d5a8c698-a6ba-4de9-8e58-da33e4430903" providerId="ADAL" clId="{20FF2460-0BBA-4D3E-8C23-D3F225737B41}" dt="2025-04-11T12:42:27.143" v="816" actId="113"/>
          <ac:spMkLst>
            <pc:docMk/>
            <pc:sldMk cId="813765753" sldId="406"/>
            <ac:spMk id="60" creationId="{88AE5A7F-F66F-F37C-2267-7BE74775E300}"/>
          </ac:spMkLst>
        </pc:spChg>
        <pc:spChg chg="add mod">
          <ac:chgData name="Ricardo Luna Hernandez" userId="d5a8c698-a6ba-4de9-8e58-da33e4430903" providerId="ADAL" clId="{20FF2460-0BBA-4D3E-8C23-D3F225737B41}" dt="2025-04-11T12:46:59.022" v="827" actId="1076"/>
          <ac:spMkLst>
            <pc:docMk/>
            <pc:sldMk cId="813765753" sldId="406"/>
            <ac:spMk id="61" creationId="{B200F87D-604C-DCA1-06A5-3DB6A57B7525}"/>
          </ac:spMkLst>
        </pc:spChg>
        <pc:spChg chg="add mod">
          <ac:chgData name="Ricardo Luna Hernandez" userId="d5a8c698-a6ba-4de9-8e58-da33e4430903" providerId="ADAL" clId="{20FF2460-0BBA-4D3E-8C23-D3F225737B41}" dt="2025-04-11T12:47:14.860" v="833" actId="1076"/>
          <ac:spMkLst>
            <pc:docMk/>
            <pc:sldMk cId="813765753" sldId="406"/>
            <ac:spMk id="62" creationId="{5CDD8992-7BE0-B1B6-0BAC-2E851DDD332E}"/>
          </ac:spMkLst>
        </pc:spChg>
        <pc:spChg chg="add mod">
          <ac:chgData name="Ricardo Luna Hernandez" userId="d5a8c698-a6ba-4de9-8e58-da33e4430903" providerId="ADAL" clId="{20FF2460-0BBA-4D3E-8C23-D3F225737B41}" dt="2025-04-11T12:47:25.007" v="842" actId="20577"/>
          <ac:spMkLst>
            <pc:docMk/>
            <pc:sldMk cId="813765753" sldId="406"/>
            <ac:spMk id="63" creationId="{715FB59A-FF8E-B636-9619-B5191240E37B}"/>
          </ac:spMkLst>
        </pc:spChg>
        <pc:spChg chg="mod">
          <ac:chgData name="Ricardo Luna Hernandez" userId="d5a8c698-a6ba-4de9-8e58-da33e4430903" providerId="ADAL" clId="{20FF2460-0BBA-4D3E-8C23-D3F225737B41}" dt="2025-04-11T12:40:52.650" v="767" actId="20577"/>
          <ac:spMkLst>
            <pc:docMk/>
            <pc:sldMk cId="813765753" sldId="406"/>
            <ac:spMk id="208" creationId="{9376A3B1-B98A-26B0-FB32-15F440E69F72}"/>
          </ac:spMkLst>
        </pc:spChg>
        <pc:grpChg chg="mod">
          <ac:chgData name="Ricardo Luna Hernandez" userId="d5a8c698-a6ba-4de9-8e58-da33e4430903" providerId="ADAL" clId="{20FF2460-0BBA-4D3E-8C23-D3F225737B41}" dt="2025-04-11T12:41:04.550" v="768" actId="1076"/>
          <ac:grpSpMkLst>
            <pc:docMk/>
            <pc:sldMk cId="813765753" sldId="406"/>
            <ac:grpSpMk id="4" creationId="{8AA0E0AF-3B47-FB24-2FD6-15F6DA7DC79E}"/>
          </ac:grpSpMkLst>
        </pc:grpChg>
        <pc:picChg chg="del">
          <ac:chgData name="Ricardo Luna Hernandez" userId="d5a8c698-a6ba-4de9-8e58-da33e4430903" providerId="ADAL" clId="{20FF2460-0BBA-4D3E-8C23-D3F225737B41}" dt="2025-04-11T12:40:28.997" v="745" actId="478"/>
          <ac:picMkLst>
            <pc:docMk/>
            <pc:sldMk cId="813765753" sldId="406"/>
            <ac:picMk id="205" creationId="{BDFCE687-B5A4-D8B2-E38B-8F8D1A31A931}"/>
          </ac:picMkLst>
        </pc:picChg>
        <pc:picChg chg="del">
          <ac:chgData name="Ricardo Luna Hernandez" userId="d5a8c698-a6ba-4de9-8e58-da33e4430903" providerId="ADAL" clId="{20FF2460-0BBA-4D3E-8C23-D3F225737B41}" dt="2025-04-11T12:40:28.090" v="744" actId="478"/>
          <ac:picMkLst>
            <pc:docMk/>
            <pc:sldMk cId="813765753" sldId="406"/>
            <ac:picMk id="206" creationId="{75DA9AEE-6842-250F-953C-60182AD29AF5}"/>
          </ac:picMkLst>
        </pc:picChg>
        <pc:picChg chg="del">
          <ac:chgData name="Ricardo Luna Hernandez" userId="d5a8c698-a6ba-4de9-8e58-da33e4430903" providerId="ADAL" clId="{20FF2460-0BBA-4D3E-8C23-D3F225737B41}" dt="2025-04-11T12:39:01.642" v="726" actId="478"/>
          <ac:picMkLst>
            <pc:docMk/>
            <pc:sldMk cId="813765753" sldId="406"/>
            <ac:picMk id="2050" creationId="{BE3150C2-81E7-365E-6600-0ED942ED6630}"/>
          </ac:picMkLst>
        </pc:picChg>
      </pc:sldChg>
      <pc:sldChg chg="add del">
        <pc:chgData name="Ricardo Luna Hernandez" userId="d5a8c698-a6ba-4de9-8e58-da33e4430903" providerId="ADAL" clId="{20FF2460-0BBA-4D3E-8C23-D3F225737B41}" dt="2025-04-11T12:39:20.044" v="734"/>
        <pc:sldMkLst>
          <pc:docMk/>
          <pc:sldMk cId="3615943522" sldId="407"/>
        </pc:sldMkLst>
      </pc:sldChg>
      <pc:sldChg chg="addSp delSp modSp add mod">
        <pc:chgData name="Ricardo Luna Hernandez" userId="d5a8c698-a6ba-4de9-8e58-da33e4430903" providerId="ADAL" clId="{20FF2460-0BBA-4D3E-8C23-D3F225737B41}" dt="2025-04-11T13:06:49.127" v="1014" actId="1076"/>
        <pc:sldMkLst>
          <pc:docMk/>
          <pc:sldMk cId="4257063321" sldId="407"/>
        </pc:sldMkLst>
        <pc:spChg chg="mod">
          <ac:chgData name="Ricardo Luna Hernandez" userId="d5a8c698-a6ba-4de9-8e58-da33e4430903" providerId="ADAL" clId="{20FF2460-0BBA-4D3E-8C23-D3F225737B41}" dt="2025-04-11T13:03:40.164" v="999" actId="20577"/>
          <ac:spMkLst>
            <pc:docMk/>
            <pc:sldMk cId="4257063321" sldId="407"/>
            <ac:spMk id="5" creationId="{8E0B4B92-51AC-4875-45FA-215C16F5C51E}"/>
          </ac:spMkLst>
        </pc:spChg>
        <pc:spChg chg="del">
          <ac:chgData name="Ricardo Luna Hernandez" userId="d5a8c698-a6ba-4de9-8e58-da33e4430903" providerId="ADAL" clId="{20FF2460-0BBA-4D3E-8C23-D3F225737B41}" dt="2025-04-11T13:03:58.216" v="1000" actId="478"/>
          <ac:spMkLst>
            <pc:docMk/>
            <pc:sldMk cId="4257063321" sldId="407"/>
            <ac:spMk id="10" creationId="{DFAB12C5-C403-2E23-06DB-ECCAF627AF50}"/>
          </ac:spMkLst>
        </pc:spChg>
        <pc:spChg chg="mod">
          <ac:chgData name="Ricardo Luna Hernandez" userId="d5a8c698-a6ba-4de9-8e58-da33e4430903" providerId="ADAL" clId="{20FF2460-0BBA-4D3E-8C23-D3F225737B41}" dt="2025-04-11T13:03:31.986" v="968" actId="20577"/>
          <ac:spMkLst>
            <pc:docMk/>
            <pc:sldMk cId="4257063321" sldId="407"/>
            <ac:spMk id="208" creationId="{B610881A-1427-0868-9A7E-E19B90D9A016}"/>
          </ac:spMkLst>
        </pc:spChg>
        <pc:picChg chg="del">
          <ac:chgData name="Ricardo Luna Hernandez" userId="d5a8c698-a6ba-4de9-8e58-da33e4430903" providerId="ADAL" clId="{20FF2460-0BBA-4D3E-8C23-D3F225737B41}" dt="2025-04-11T13:03:24.869" v="962" actId="478"/>
          <ac:picMkLst>
            <pc:docMk/>
            <pc:sldMk cId="4257063321" sldId="407"/>
            <ac:picMk id="3" creationId="{1321DAEC-5D25-C4AD-2495-A27A388BE8AA}"/>
          </ac:picMkLst>
        </pc:picChg>
        <pc:picChg chg="add mod modCrop">
          <ac:chgData name="Ricardo Luna Hernandez" userId="d5a8c698-a6ba-4de9-8e58-da33e4430903" providerId="ADAL" clId="{20FF2460-0BBA-4D3E-8C23-D3F225737B41}" dt="2025-04-11T13:05:05.814" v="1010" actId="14100"/>
          <ac:picMkLst>
            <pc:docMk/>
            <pc:sldMk cId="4257063321" sldId="407"/>
            <ac:picMk id="4" creationId="{48D545D9-FCD0-0B20-2403-9FC4F90B9F96}"/>
          </ac:picMkLst>
        </pc:picChg>
        <pc:picChg chg="del">
          <ac:chgData name="Ricardo Luna Hernandez" userId="d5a8c698-a6ba-4de9-8e58-da33e4430903" providerId="ADAL" clId="{20FF2460-0BBA-4D3E-8C23-D3F225737B41}" dt="2025-04-11T13:03:24.053" v="961" actId="478"/>
          <ac:picMkLst>
            <pc:docMk/>
            <pc:sldMk cId="4257063321" sldId="407"/>
            <ac:picMk id="7" creationId="{E460954B-4F1D-9A95-4F2E-D60244B96ABA}"/>
          </ac:picMkLst>
        </pc:picChg>
        <pc:picChg chg="add mod">
          <ac:chgData name="Ricardo Luna Hernandez" userId="d5a8c698-a6ba-4de9-8e58-da33e4430903" providerId="ADAL" clId="{20FF2460-0BBA-4D3E-8C23-D3F225737B41}" dt="2025-04-11T13:05:02.244" v="1009" actId="1076"/>
          <ac:picMkLst>
            <pc:docMk/>
            <pc:sldMk cId="4257063321" sldId="407"/>
            <ac:picMk id="8" creationId="{786E1A7B-D3FE-FE44-AB51-53011C650E43}"/>
          </ac:picMkLst>
        </pc:picChg>
        <pc:picChg chg="add mod">
          <ac:chgData name="Ricardo Luna Hernandez" userId="d5a8c698-a6ba-4de9-8e58-da33e4430903" providerId="ADAL" clId="{20FF2460-0BBA-4D3E-8C23-D3F225737B41}" dt="2025-04-11T13:06:49.127" v="1014" actId="1076"/>
          <ac:picMkLst>
            <pc:docMk/>
            <pc:sldMk cId="4257063321" sldId="407"/>
            <ac:picMk id="11" creationId="{2E731C84-6857-3505-BDB0-8848DB684622}"/>
          </ac:picMkLst>
        </pc:picChg>
      </pc:sldChg>
      <pc:sldChg chg="addSp delSp modSp add mod ord modAnim">
        <pc:chgData name="Ricardo Luna Hernandez" userId="d5a8c698-a6ba-4de9-8e58-da33e4430903" providerId="ADAL" clId="{20FF2460-0BBA-4D3E-8C23-D3F225737B41}" dt="2025-04-11T13:10:30.845" v="1035" actId="14100"/>
        <pc:sldMkLst>
          <pc:docMk/>
          <pc:sldMk cId="1655234381" sldId="408"/>
        </pc:sldMkLst>
        <pc:spChg chg="del">
          <ac:chgData name="Ricardo Luna Hernandez" userId="d5a8c698-a6ba-4de9-8e58-da33e4430903" providerId="ADAL" clId="{20FF2460-0BBA-4D3E-8C23-D3F225737B41}" dt="2025-04-11T13:09:31.677" v="1032" actId="478"/>
          <ac:spMkLst>
            <pc:docMk/>
            <pc:sldMk cId="1655234381" sldId="408"/>
            <ac:spMk id="5" creationId="{5BF8A2DD-2368-AF84-B108-E7FBE60589D8}"/>
          </ac:spMkLst>
        </pc:spChg>
        <pc:spChg chg="mod">
          <ac:chgData name="Ricardo Luna Hernandez" userId="d5a8c698-a6ba-4de9-8e58-da33e4430903" providerId="ADAL" clId="{20FF2460-0BBA-4D3E-8C23-D3F225737B41}" dt="2025-04-11T13:09:28.788" v="1031" actId="20577"/>
          <ac:spMkLst>
            <pc:docMk/>
            <pc:sldMk cId="1655234381" sldId="408"/>
            <ac:spMk id="208" creationId="{EA817AE3-F82A-B975-E441-0E5B35BF75E9}"/>
          </ac:spMkLst>
        </pc:spChg>
        <pc:picChg chg="add mod">
          <ac:chgData name="Ricardo Luna Hernandez" userId="d5a8c698-a6ba-4de9-8e58-da33e4430903" providerId="ADAL" clId="{20FF2460-0BBA-4D3E-8C23-D3F225737B41}" dt="2025-04-11T13:10:30.845" v="1035" actId="14100"/>
          <ac:picMkLst>
            <pc:docMk/>
            <pc:sldMk cId="1655234381" sldId="408"/>
            <ac:picMk id="2" creationId="{2E4D62E6-6DE7-53BD-A2BF-E4B427EF261E}"/>
          </ac:picMkLst>
        </pc:picChg>
        <pc:picChg chg="del">
          <ac:chgData name="Ricardo Luna Hernandez" userId="d5a8c698-a6ba-4de9-8e58-da33e4430903" providerId="ADAL" clId="{20FF2460-0BBA-4D3E-8C23-D3F225737B41}" dt="2025-04-11T13:09:15.014" v="1017" actId="478"/>
          <ac:picMkLst>
            <pc:docMk/>
            <pc:sldMk cId="1655234381" sldId="408"/>
            <ac:picMk id="4" creationId="{B330EB9A-8DE6-3519-C4B6-9650C0A994BF}"/>
          </ac:picMkLst>
        </pc:picChg>
        <pc:picChg chg="del">
          <ac:chgData name="Ricardo Luna Hernandez" userId="d5a8c698-a6ba-4de9-8e58-da33e4430903" providerId="ADAL" clId="{20FF2460-0BBA-4D3E-8C23-D3F225737B41}" dt="2025-04-11T13:09:15.827" v="1018" actId="478"/>
          <ac:picMkLst>
            <pc:docMk/>
            <pc:sldMk cId="1655234381" sldId="408"/>
            <ac:picMk id="8" creationId="{275E0229-B73D-A630-743B-3BF4898FA281}"/>
          </ac:picMkLst>
        </pc:picChg>
        <pc:picChg chg="del">
          <ac:chgData name="Ricardo Luna Hernandez" userId="d5a8c698-a6ba-4de9-8e58-da33e4430903" providerId="ADAL" clId="{20FF2460-0BBA-4D3E-8C23-D3F225737B41}" dt="2025-04-11T13:09:16.511" v="1019" actId="478"/>
          <ac:picMkLst>
            <pc:docMk/>
            <pc:sldMk cId="1655234381" sldId="408"/>
            <ac:picMk id="11" creationId="{5BD411F6-E394-E703-F752-0F34FA21224F}"/>
          </ac:picMkLst>
        </pc:picChg>
      </pc:sldChg>
      <pc:sldChg chg="addSp delSp modSp add mod modAnim">
        <pc:chgData name="Ricardo Luna Hernandez" userId="d5a8c698-a6ba-4de9-8e58-da33e4430903" providerId="ADAL" clId="{20FF2460-0BBA-4D3E-8C23-D3F225737B41}" dt="2025-04-11T13:13:47.545" v="1045"/>
        <pc:sldMkLst>
          <pc:docMk/>
          <pc:sldMk cId="143788909" sldId="409"/>
        </pc:sldMkLst>
        <pc:spChg chg="del">
          <ac:chgData name="Ricardo Luna Hernandez" userId="d5a8c698-a6ba-4de9-8e58-da33e4430903" providerId="ADAL" clId="{20FF2460-0BBA-4D3E-8C23-D3F225737B41}" dt="2025-04-11T13:13:28.203" v="1044" actId="478"/>
          <ac:spMkLst>
            <pc:docMk/>
            <pc:sldMk cId="143788909" sldId="409"/>
            <ac:spMk id="2" creationId="{85F68268-F84F-A771-4D79-F708E54128FB}"/>
          </ac:spMkLst>
        </pc:spChg>
        <pc:spChg chg="del">
          <ac:chgData name="Ricardo Luna Hernandez" userId="d5a8c698-a6ba-4de9-8e58-da33e4430903" providerId="ADAL" clId="{20FF2460-0BBA-4D3E-8C23-D3F225737B41}" dt="2025-04-11T13:13:21.941" v="1039" actId="478"/>
          <ac:spMkLst>
            <pc:docMk/>
            <pc:sldMk cId="143788909" sldId="409"/>
            <ac:spMk id="3" creationId="{4552620B-48FF-96E5-3DB7-87ED17F6F67E}"/>
          </ac:spMkLst>
        </pc:spChg>
        <pc:spChg chg="del">
          <ac:chgData name="Ricardo Luna Hernandez" userId="d5a8c698-a6ba-4de9-8e58-da33e4430903" providerId="ADAL" clId="{20FF2460-0BBA-4D3E-8C23-D3F225737B41}" dt="2025-04-11T13:13:25.972" v="1042" actId="478"/>
          <ac:spMkLst>
            <pc:docMk/>
            <pc:sldMk cId="143788909" sldId="409"/>
            <ac:spMk id="5" creationId="{90410CDC-915B-A598-E90E-0862A2E40E2F}"/>
          </ac:spMkLst>
        </pc:spChg>
        <pc:spChg chg="del">
          <ac:chgData name="Ricardo Luna Hernandez" userId="d5a8c698-a6ba-4de9-8e58-da33e4430903" providerId="ADAL" clId="{20FF2460-0BBA-4D3E-8C23-D3F225737B41}" dt="2025-04-11T13:13:23.789" v="1040" actId="478"/>
          <ac:spMkLst>
            <pc:docMk/>
            <pc:sldMk cId="143788909" sldId="409"/>
            <ac:spMk id="7" creationId="{1FAA79EF-B153-F838-669F-82AEAAFE584F}"/>
          </ac:spMkLst>
        </pc:spChg>
        <pc:spChg chg="del">
          <ac:chgData name="Ricardo Luna Hernandez" userId="d5a8c698-a6ba-4de9-8e58-da33e4430903" providerId="ADAL" clId="{20FF2460-0BBA-4D3E-8C23-D3F225737B41}" dt="2025-04-11T13:13:24.739" v="1041" actId="478"/>
          <ac:spMkLst>
            <pc:docMk/>
            <pc:sldMk cId="143788909" sldId="409"/>
            <ac:spMk id="8" creationId="{51BCE3F2-FB6C-77D2-4223-3FE57222F662}"/>
          </ac:spMkLst>
        </pc:spChg>
        <pc:picChg chg="add mod">
          <ac:chgData name="Ricardo Luna Hernandez" userId="d5a8c698-a6ba-4de9-8e58-da33e4430903" providerId="ADAL" clId="{20FF2460-0BBA-4D3E-8C23-D3F225737B41}" dt="2025-04-11T13:13:47.545" v="1045"/>
          <ac:picMkLst>
            <pc:docMk/>
            <pc:sldMk cId="143788909" sldId="409"/>
            <ac:picMk id="4" creationId="{41CDA7CF-7526-12E7-25AF-8C204CE79421}"/>
          </ac:picMkLst>
        </pc:picChg>
        <pc:picChg chg="del">
          <ac:chgData name="Ricardo Luna Hernandez" userId="d5a8c698-a6ba-4de9-8e58-da33e4430903" providerId="ADAL" clId="{20FF2460-0BBA-4D3E-8C23-D3F225737B41}" dt="2025-04-11T13:13:26.833" v="1043" actId="478"/>
          <ac:picMkLst>
            <pc:docMk/>
            <pc:sldMk cId="143788909" sldId="409"/>
            <ac:picMk id="1026" creationId="{70EA9A6F-0F04-9EAA-69F9-A2CA61E8BC9E}"/>
          </ac:picMkLst>
        </pc:picChg>
      </pc:sldChg>
      <pc:sldChg chg="add del">
        <pc:chgData name="Ricardo Luna Hernandez" userId="d5a8c698-a6ba-4de9-8e58-da33e4430903" providerId="ADAL" clId="{20FF2460-0BBA-4D3E-8C23-D3F225737B41}" dt="2025-04-11T13:13:03.986" v="1037" actId="47"/>
        <pc:sldMkLst>
          <pc:docMk/>
          <pc:sldMk cId="3775700452" sldId="409"/>
        </pc:sldMkLst>
      </pc:sldChg>
      <pc:sldChg chg="addSp delSp modSp add mod">
        <pc:chgData name="Ricardo Luna Hernandez" userId="d5a8c698-a6ba-4de9-8e58-da33e4430903" providerId="ADAL" clId="{20FF2460-0BBA-4D3E-8C23-D3F225737B41}" dt="2025-04-11T13:19:55.070" v="1121" actId="1076"/>
        <pc:sldMkLst>
          <pc:docMk/>
          <pc:sldMk cId="2863287447" sldId="410"/>
        </pc:sldMkLst>
        <pc:spChg chg="del">
          <ac:chgData name="Ricardo Luna Hernandez" userId="d5a8c698-a6ba-4de9-8e58-da33e4430903" providerId="ADAL" clId="{20FF2460-0BBA-4D3E-8C23-D3F225737B41}" dt="2025-04-11T13:19:33.422" v="1113" actId="478"/>
          <ac:spMkLst>
            <pc:docMk/>
            <pc:sldMk cId="2863287447" sldId="410"/>
            <ac:spMk id="2" creationId="{2E02B00B-3DDC-5C73-C830-68435C8E480A}"/>
          </ac:spMkLst>
        </pc:spChg>
        <pc:spChg chg="del">
          <ac:chgData name="Ricardo Luna Hernandez" userId="d5a8c698-a6ba-4de9-8e58-da33e4430903" providerId="ADAL" clId="{20FF2460-0BBA-4D3E-8C23-D3F225737B41}" dt="2025-04-11T13:19:34.194" v="1114" actId="478"/>
          <ac:spMkLst>
            <pc:docMk/>
            <pc:sldMk cId="2863287447" sldId="410"/>
            <ac:spMk id="9" creationId="{19856CF7-B0CE-824F-4DED-648A79CEFD26}"/>
          </ac:spMkLst>
        </pc:spChg>
        <pc:spChg chg="del">
          <ac:chgData name="Ricardo Luna Hernandez" userId="d5a8c698-a6ba-4de9-8e58-da33e4430903" providerId="ADAL" clId="{20FF2460-0BBA-4D3E-8C23-D3F225737B41}" dt="2025-04-11T13:19:32.518" v="1112" actId="478"/>
          <ac:spMkLst>
            <pc:docMk/>
            <pc:sldMk cId="2863287447" sldId="410"/>
            <ac:spMk id="10" creationId="{B347ADBC-503C-7183-CEED-FE3DB5623424}"/>
          </ac:spMkLst>
        </pc:spChg>
        <pc:spChg chg="del">
          <ac:chgData name="Ricardo Luna Hernandez" userId="d5a8c698-a6ba-4de9-8e58-da33e4430903" providerId="ADAL" clId="{20FF2460-0BBA-4D3E-8C23-D3F225737B41}" dt="2025-04-11T13:19:34.854" v="1115" actId="478"/>
          <ac:spMkLst>
            <pc:docMk/>
            <pc:sldMk cId="2863287447" sldId="410"/>
            <ac:spMk id="11" creationId="{326979E5-1DA6-B5DB-A98C-5EC4288DD25F}"/>
          </ac:spMkLst>
        </pc:spChg>
        <pc:spChg chg="del">
          <ac:chgData name="Ricardo Luna Hernandez" userId="d5a8c698-a6ba-4de9-8e58-da33e4430903" providerId="ADAL" clId="{20FF2460-0BBA-4D3E-8C23-D3F225737B41}" dt="2025-04-11T13:19:36.828" v="1116" actId="478"/>
          <ac:spMkLst>
            <pc:docMk/>
            <pc:sldMk cId="2863287447" sldId="410"/>
            <ac:spMk id="14" creationId="{83AF20D1-7B3C-F214-4EB8-CC6F11465FEE}"/>
          </ac:spMkLst>
        </pc:spChg>
        <pc:spChg chg="del">
          <ac:chgData name="Ricardo Luna Hernandez" userId="d5a8c698-a6ba-4de9-8e58-da33e4430903" providerId="ADAL" clId="{20FF2460-0BBA-4D3E-8C23-D3F225737B41}" dt="2025-04-11T13:19:37.564" v="1117" actId="478"/>
          <ac:spMkLst>
            <pc:docMk/>
            <pc:sldMk cId="2863287447" sldId="410"/>
            <ac:spMk id="15" creationId="{4259F37C-9EB9-5690-52E2-F9073C47F8FD}"/>
          </ac:spMkLst>
        </pc:spChg>
        <pc:spChg chg="mod">
          <ac:chgData name="Ricardo Luna Hernandez" userId="d5a8c698-a6ba-4de9-8e58-da33e4430903" providerId="ADAL" clId="{20FF2460-0BBA-4D3E-8C23-D3F225737B41}" dt="2025-04-11T13:19:27.940" v="1110" actId="313"/>
          <ac:spMkLst>
            <pc:docMk/>
            <pc:sldMk cId="2863287447" sldId="410"/>
            <ac:spMk id="208" creationId="{4E28B960-4845-73C8-CC4F-C85C71DFDA57}"/>
          </ac:spMkLst>
        </pc:spChg>
        <pc:picChg chg="del">
          <ac:chgData name="Ricardo Luna Hernandez" userId="d5a8c698-a6ba-4de9-8e58-da33e4430903" providerId="ADAL" clId="{20FF2460-0BBA-4D3E-8C23-D3F225737B41}" dt="2025-04-11T13:19:30.254" v="1111" actId="478"/>
          <ac:picMkLst>
            <pc:docMk/>
            <pc:sldMk cId="2863287447" sldId="410"/>
            <ac:picMk id="4" creationId="{E3956CB3-0556-9799-FDF0-1A527D04DBB8}"/>
          </ac:picMkLst>
        </pc:picChg>
        <pc:picChg chg="add mod modCrop">
          <ac:chgData name="Ricardo Luna Hernandez" userId="d5a8c698-a6ba-4de9-8e58-da33e4430903" providerId="ADAL" clId="{20FF2460-0BBA-4D3E-8C23-D3F225737B41}" dt="2025-04-11T13:19:55.070" v="1121" actId="1076"/>
          <ac:picMkLst>
            <pc:docMk/>
            <pc:sldMk cId="2863287447" sldId="410"/>
            <ac:picMk id="5" creationId="{DA58277C-7113-40BE-5A7C-09FE34A1190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330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Sociedad5.0 implica una convergencia </a:t>
            </a:r>
            <a:r>
              <a:rPr lang="es-MX" dirty="0" err="1"/>
              <a:t>ciberfísica</a:t>
            </a:r>
            <a:r>
              <a:rPr lang="es-MX" dirty="0"/>
              <a:t> mucho más amplia y </a:t>
            </a:r>
            <a:r>
              <a:rPr lang="es-MX" dirty="0" err="1"/>
              <a:t>unamejora</a:t>
            </a:r>
            <a:r>
              <a:rPr lang="es-MX" dirty="0"/>
              <a:t> a nivel de la sociedad en su conjunto. En este proceso, </a:t>
            </a:r>
            <a:r>
              <a:rPr lang="es-MX" dirty="0" err="1"/>
              <a:t>ArtificialLas</a:t>
            </a:r>
            <a:r>
              <a:rPr lang="es-MX" dirty="0"/>
              <a:t> innovaciones en inteligencia (IA) pueden crear valor en la coordinación de </a:t>
            </a:r>
            <a:r>
              <a:rPr lang="es-MX" dirty="0" err="1"/>
              <a:t>productosy</a:t>
            </a:r>
            <a:r>
              <a:rPr lang="es-MX" dirty="0"/>
              <a:t> servicios de fabricación en el ciberespacio, que antes se </a:t>
            </a:r>
            <a:r>
              <a:rPr lang="es-MX" dirty="0" err="1"/>
              <a:t>procesabanpor</a:t>
            </a:r>
            <a:r>
              <a:rPr lang="es-MX" dirty="0"/>
              <a:t> separado [23]. Dado el impacto de la pandemia de covid-19, es </a:t>
            </a:r>
            <a:r>
              <a:rPr lang="es-MX" dirty="0" err="1"/>
              <a:t>fundamentalExperimentar</a:t>
            </a:r>
            <a:r>
              <a:rPr lang="es-MX" dirty="0"/>
              <a:t> con enfoques de cooperación tecnológica </a:t>
            </a:r>
            <a:r>
              <a:rPr lang="es-MX" dirty="0" err="1"/>
              <a:t>transfronteriza.a</a:t>
            </a:r>
            <a:r>
              <a:rPr lang="es-MX" dirty="0"/>
              <a:t> través de la fusión del ciberespacio y el espacio físico, lo que conducirá a un futuro sostenible, seguro y compartido.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MX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la configuración y programación de procesos, y se podría crear un ciberespacio entre humanos y robots para el diseño de infraestructuras inteligentes.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MX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Por ejemplo, se identifica que los datos gubernamentales abiertos y más inteligentes son un motor importante para lograr una economía sostenible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MX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En segundo lugar, los datos impulsan a la sociedad directamente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7497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721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Humanos y maquinas trabajan en colaboración para aumentar eficiencia del proceso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19538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Simbiosis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MX" b="0" i="0" dirty="0">
              <a:solidFill>
                <a:srgbClr val="BDC1C6"/>
              </a:solidFill>
              <a:effectLst/>
              <a:latin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Relación de ayuda o apoyo mutuo que se establece entre dos personas o entidades, especialmente cuando trabajan o realizan algo en común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7663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Humanos y maquinas trabajan en colaboración para aumentar eficiencia del proceso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1891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Humanos y maquinas trabajan en colaboración para aumentar eficiencia del proceso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6248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Humanos y maquinas trabajan en colaboración para aumentar eficiencia del proceso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335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Humanos y maquinas trabajan en colaboración para aumentar eficiencia del proceso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6501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Humanos y maquinas trabajan en colaboración para aumentar eficiencia del proceso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MX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Internet of Everything (IoE) brings humans, data, processes, and things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to create intelligent connections and new capabilities in the enterprise,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which could be used in Industry 5.0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531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1,0: infraestructuras de producción mecánica, mecanización del trabajo -&gt; máquina de vapor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dirty="0"/>
              <a:t>2.0: producción en masa – incrementa la productividad en el trabajo - &gt; era </a:t>
            </a:r>
            <a:r>
              <a:rPr lang="es-CL" dirty="0" err="1"/>
              <a:t>electrica</a:t>
            </a:r>
            <a:endParaRPr lang="es-CL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dirty="0"/>
              <a:t>3.0: electrónica, automatización parcial y tecnologías de la información -&gt; personalización masiva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4.0: industria inteligente- maximizar productividad, producción en masa utilizando tecnologías emergentes -&gt; personalización con inteligencia de maquinas – fusión entre las Tic y tecnología operativa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8894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Humanos y maquinas trabajan en colaboración para aumentar eficiencia del proceso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MX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Internet of Everything (IoE) brings humans, data, processes, and things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to create intelligent connections and new capabilities in the enterprise,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which could be used in Industry 5.0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59902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D9021A70-F4CD-5DEC-AF03-FE9D37000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>
            <a:extLst>
              <a:ext uri="{FF2B5EF4-FFF2-40B4-BE49-F238E27FC236}">
                <a16:creationId xmlns:a16="http://schemas.microsoft.com/office/drawing/2014/main" id="{E7F5F067-D39E-225C-FAF2-90D44703E4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>
            <a:extLst>
              <a:ext uri="{FF2B5EF4-FFF2-40B4-BE49-F238E27FC236}">
                <a16:creationId xmlns:a16="http://schemas.microsoft.com/office/drawing/2014/main" id="{460C2584-E4AB-540E-1A0A-1280B602CA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Humanos y maquinas trabajan en colaboración para aumentar eficiencia del proceso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MX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Internet of Everything (IoE) brings humans, data, processes, and things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to create intelligent connections and new capabilities in the enterprise,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which could be used in Industry 5.0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2509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Humanos y maquinas trabajan en colaboración para aumentar eficiencia del proceso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MX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Internet of Everything (IoE) brings humans, data, processes, and things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to create intelligent connections and new capabilities in the enterprise,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which could be used in Industry 5.0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1191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70563E49-16CE-4252-99B7-2F5552D04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>
            <a:extLst>
              <a:ext uri="{FF2B5EF4-FFF2-40B4-BE49-F238E27FC236}">
                <a16:creationId xmlns:a16="http://schemas.microsoft.com/office/drawing/2014/main" id="{AB37CB90-7704-AE94-CDAC-72458E05F6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>
            <a:extLst>
              <a:ext uri="{FF2B5EF4-FFF2-40B4-BE49-F238E27FC236}">
                <a16:creationId xmlns:a16="http://schemas.microsoft.com/office/drawing/2014/main" id="{E3B64324-7924-DF1F-36E2-3DE7C1CC18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Humanos y maquinas trabajan en colaboración para aumentar eficiencia del proceso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MX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Internet of Everything (IoE) brings humans, data, processes, and things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to create intelligent connections and new capabilities in the enterprise,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which could be used in Industry 5.0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5809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Humanos y maquinas trabajan en colaboración para aumentar eficiencia del proceso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MX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Internet of Everything (IoE) brings humans, data, processes, and things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to create intelligent connections and new capabilities in the enterprise,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which could be used in Industry 5.0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2874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53243511-19C7-06BE-414F-52ACDD9B1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>
            <a:extLst>
              <a:ext uri="{FF2B5EF4-FFF2-40B4-BE49-F238E27FC236}">
                <a16:creationId xmlns:a16="http://schemas.microsoft.com/office/drawing/2014/main" id="{0EF118EF-A7D2-F0FB-406E-FE079260E5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>
            <a:extLst>
              <a:ext uri="{FF2B5EF4-FFF2-40B4-BE49-F238E27FC236}">
                <a16:creationId xmlns:a16="http://schemas.microsoft.com/office/drawing/2014/main" id="{DF0E4FAE-D85E-ED7F-975E-9BD1AAF5B3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Humanos y maquinas trabajan en colaboración para aumentar eficiencia del proceso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MX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Internet of Everything (IoE) brings humans, data, processes, and things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to create intelligent connections and new capabilities in the enterprise,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which could be used in Industry 5.0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7115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83E6CCA0-9BCA-DAB4-1649-1AD8AEB36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>
            <a:extLst>
              <a:ext uri="{FF2B5EF4-FFF2-40B4-BE49-F238E27FC236}">
                <a16:creationId xmlns:a16="http://schemas.microsoft.com/office/drawing/2014/main" id="{826FD235-6ABC-DFF3-A0AF-B714F88F6C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>
            <a:extLst>
              <a:ext uri="{FF2B5EF4-FFF2-40B4-BE49-F238E27FC236}">
                <a16:creationId xmlns:a16="http://schemas.microsoft.com/office/drawing/2014/main" id="{2210722F-FFA2-C755-FD3D-EE04BC31FF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1,0: infraestructuras de producción mecánica, mecanización del trabajo -&gt; máquina de vapor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dirty="0"/>
              <a:t>2.0: producción en masa – incrementa la productividad en el trabajo - &gt; era </a:t>
            </a:r>
            <a:r>
              <a:rPr lang="es-CL" dirty="0" err="1"/>
              <a:t>electrica</a:t>
            </a:r>
            <a:endParaRPr lang="es-CL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dirty="0"/>
              <a:t>3.0: electrónica, automatización parcial y tecnologías de la información -&gt; personalización masiva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4.0: industria inteligente- maximizar productividad, producción en masa utilizando tecnologías emergentes -&gt; personalización con inteligencia de maquinas – fusión entre las Tic y tecnología operativa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4272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49C4B3CA-6BFE-5685-34BE-4A6703DBF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>
            <a:extLst>
              <a:ext uri="{FF2B5EF4-FFF2-40B4-BE49-F238E27FC236}">
                <a16:creationId xmlns:a16="http://schemas.microsoft.com/office/drawing/2014/main" id="{F15A6EC4-DB58-10E8-0273-74C3017AD8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>
            <a:extLst>
              <a:ext uri="{FF2B5EF4-FFF2-40B4-BE49-F238E27FC236}">
                <a16:creationId xmlns:a16="http://schemas.microsoft.com/office/drawing/2014/main" id="{09BEED04-64FD-460B-E6F2-A206FA5127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1,0: infraestructuras de producción mecánica, mecanización del trabajo -&gt; máquina de vapor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dirty="0"/>
              <a:t>2.0: producción en masa – incrementa la productividad en el trabajo - &gt; era </a:t>
            </a:r>
            <a:r>
              <a:rPr lang="es-CL" dirty="0" err="1"/>
              <a:t>electrica</a:t>
            </a:r>
            <a:endParaRPr lang="es-CL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dirty="0"/>
              <a:t>3.0: electrónica, automatización parcial y tecnologías de la información -&gt; personalización masiva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4.0: industria inteligente- maximizar productividad, producción en masa utilizando tecnologías emergentes -&gt; personalización con inteligencia de maquinas – fusión entre las Tic y tecnología operativa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1705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CF91532B-6609-8DA2-F32B-3DC00D012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>
            <a:extLst>
              <a:ext uri="{FF2B5EF4-FFF2-40B4-BE49-F238E27FC236}">
                <a16:creationId xmlns:a16="http://schemas.microsoft.com/office/drawing/2014/main" id="{2CAD055A-137C-1C25-121A-E6BCB8FC40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>
            <a:extLst>
              <a:ext uri="{FF2B5EF4-FFF2-40B4-BE49-F238E27FC236}">
                <a16:creationId xmlns:a16="http://schemas.microsoft.com/office/drawing/2014/main" id="{67D9D160-A243-2AC0-4C32-A5C5776DB7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1,0: infraestructuras de producción mecánica, mecanización del trabajo -&gt; máquina de vapor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dirty="0"/>
              <a:t>2.0: producción en masa – incrementa la productividad en el trabajo - &gt; era </a:t>
            </a:r>
            <a:r>
              <a:rPr lang="es-CL" dirty="0" err="1"/>
              <a:t>electrica</a:t>
            </a:r>
            <a:endParaRPr lang="es-CL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dirty="0"/>
              <a:t>3.0: electrónica, automatización parcial y tecnologías de la información -&gt; personalización masiva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4.0: industria inteligente- maximizar productividad, producción en masa utilizando tecnologías emergentes -&gt; personalización con inteligencia de maquinas – fusión entre las Tic y tecnología operativa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843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54c36d3ac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54c36d3acf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Cultivo; valle, fundo, cuarteles, año plantación, variedad, sistema de conducción, aptitud, polígonos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Clima; temperatura, radiación, humedad, </a:t>
            </a:r>
            <a:r>
              <a:rPr lang="es-MX" dirty="0" err="1"/>
              <a:t>preciptaciones</a:t>
            </a:r>
            <a:r>
              <a:rPr lang="es-MX" dirty="0"/>
              <a:t>, día grado </a:t>
            </a:r>
            <a:r>
              <a:rPr lang="es-MX" dirty="0" err="1"/>
              <a:t>acm</a:t>
            </a:r>
            <a:r>
              <a:rPr lang="es-MX" dirty="0"/>
              <a:t>, horas fríos.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Nutrición; NPK, calcio, magnesio, sodio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Índices de vegetación NDVI ARVI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5805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>
          <a:extLst>
            <a:ext uri="{FF2B5EF4-FFF2-40B4-BE49-F238E27FC236}">
              <a16:creationId xmlns:a16="http://schemas.microsoft.com/office/drawing/2014/main" id="{158F92FD-E1D8-6742-5450-32D02DDCA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>
            <a:extLst>
              <a:ext uri="{FF2B5EF4-FFF2-40B4-BE49-F238E27FC236}">
                <a16:creationId xmlns:a16="http://schemas.microsoft.com/office/drawing/2014/main" id="{8D0C9569-5A69-8B40-223D-A374F75F2F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>
            <a:extLst>
              <a:ext uri="{FF2B5EF4-FFF2-40B4-BE49-F238E27FC236}">
                <a16:creationId xmlns:a16="http://schemas.microsoft.com/office/drawing/2014/main" id="{80E27025-AA5D-5CB9-B3CD-E0F792602B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1,0: infraestructuras de producción mecánica, mecanización del trabajo -&gt; máquina de vapor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dirty="0"/>
              <a:t>2.0: producción en masa – incrementa la productividad en el trabajo - &gt; era </a:t>
            </a:r>
            <a:r>
              <a:rPr lang="es-CL" dirty="0" err="1"/>
              <a:t>electrica</a:t>
            </a:r>
            <a:endParaRPr lang="es-CL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dirty="0"/>
              <a:t>3.0: electrónica, automatización parcial y tecnologías de la información -&gt; personalización masiva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4.0: industria inteligente- maximizar productividad, producción en masa utilizando tecnologías emergentes -&gt; personalización con inteligencia de maquinas – fusión entre las Tic y tecnología operativa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6435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Por lo tanto, la Quinta Revolución Industrial, o Industria 5.0, reintroducirá técnicos humanos en las fábricas para aumentar la eficiencia de los procesos.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MX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MX" dirty="0"/>
              <a:t>Esta integración combinará la creatividad y la capacidad intelectual de los </a:t>
            </a:r>
            <a:r>
              <a:rPr lang="es-MX" dirty="0" err="1"/>
              <a:t>humanos.y</a:t>
            </a:r>
            <a:r>
              <a:rPr lang="es-MX" dirty="0"/>
              <a:t> máquinas. Si bien la principal preocupación de la Industria 4.0 es la automatización, la Industria 5.0 implicará la cooperación entre humanos y máquinas autónomas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58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45wIcN2k11A?feature=oembed" TargetMode="External"/><Relationship Id="rId5" Type="http://schemas.openxmlformats.org/officeDocument/2006/relationships/image" Target="../media/image52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gBi1XDzI30?feature=oembe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image" Target="../media/image5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hyperlink" Target="http://cdn.iotwf.com/resources/72/IoT_Reference_Model_04_June_2014.pdf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5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l="70" t="8888" r="-68" b="14146"/>
          <a:stretch/>
        </p:blipFill>
        <p:spPr>
          <a:xfrm>
            <a:off x="944650" y="252925"/>
            <a:ext cx="7264500" cy="3732000"/>
          </a:xfrm>
          <a:prstGeom prst="round2DiagRect">
            <a:avLst>
              <a:gd name="adj1" fmla="val 10815"/>
              <a:gd name="adj2" fmla="val 0"/>
            </a:avLst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63025" y="1216950"/>
            <a:ext cx="186975" cy="1579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"/>
          <p:cNvSpPr txBox="1"/>
          <p:nvPr/>
        </p:nvSpPr>
        <p:spPr>
          <a:xfrm>
            <a:off x="1240534" y="533144"/>
            <a:ext cx="6662931" cy="3381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s-MX" sz="2200" b="0" i="0" u="none" strike="noStrike" cap="none" dirty="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MX" sz="2200" b="0" i="0" u="none" strike="noStrike" cap="none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Industria 4.0/5.0: prospectiva y retrospectiva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MX" sz="1500" b="0" i="1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Ricardo Luna, </a:t>
            </a:r>
            <a:r>
              <a:rPr lang="es-MX" sz="1500" i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Líder de I+D+i en Ingeniería</a:t>
            </a: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" name="Google Shape;59;p1"/>
          <p:cNvSpPr txBox="1"/>
          <p:nvPr/>
        </p:nvSpPr>
        <p:spPr>
          <a:xfrm>
            <a:off x="8425813" y="97350"/>
            <a:ext cx="46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Arial"/>
              <a:buNone/>
            </a:pPr>
            <a:endParaRPr sz="1400" b="0" i="0" u="none" strike="noStrike" cap="none">
              <a:solidFill>
                <a:srgbClr val="FF7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5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399600" y="686525"/>
            <a:ext cx="3907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b="0" i="0" u="none" strike="noStrike" cap="none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Evolución de la sociedad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Google Shape;131;p4">
            <a:extLst>
              <a:ext uri="{FF2B5EF4-FFF2-40B4-BE49-F238E27FC236}">
                <a16:creationId xmlns:a16="http://schemas.microsoft.com/office/drawing/2014/main" id="{4A9AB68B-8FB8-FD2B-45E8-C18BCEBE7806}"/>
              </a:ext>
            </a:extLst>
          </p:cNvPr>
          <p:cNvSpPr txBox="1"/>
          <p:nvPr/>
        </p:nvSpPr>
        <p:spPr>
          <a:xfrm>
            <a:off x="1227915" y="1109416"/>
            <a:ext cx="552122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1" i="1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Hacia la sociedad 5.0</a:t>
            </a:r>
            <a:endParaRPr sz="1200" b="1" i="1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209;p10">
            <a:extLst>
              <a:ext uri="{FF2B5EF4-FFF2-40B4-BE49-F238E27FC236}">
                <a16:creationId xmlns:a16="http://schemas.microsoft.com/office/drawing/2014/main" id="{3BEA28DE-5274-9E0A-687A-C6B647F087B0}"/>
              </a:ext>
            </a:extLst>
          </p:cNvPr>
          <p:cNvSpPr txBox="1"/>
          <p:nvPr/>
        </p:nvSpPr>
        <p:spPr>
          <a:xfrm>
            <a:off x="815855" y="2383256"/>
            <a:ext cx="152484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000" dirty="0">
                <a:solidFill>
                  <a:srgbClr val="666666"/>
                </a:solidFill>
                <a:latin typeface="Lato"/>
                <a:sym typeface="Lato"/>
              </a:rPr>
              <a:t>Caza y recolección</a:t>
            </a:r>
            <a:endParaRPr sz="1050" dirty="0"/>
          </a:p>
        </p:txBody>
      </p:sp>
      <p:sp>
        <p:nvSpPr>
          <p:cNvPr id="4" name="Flecha: cheurón 3">
            <a:extLst>
              <a:ext uri="{FF2B5EF4-FFF2-40B4-BE49-F238E27FC236}">
                <a16:creationId xmlns:a16="http://schemas.microsoft.com/office/drawing/2014/main" id="{86DC8C50-F9A1-3077-A938-FBDADF24FFEF}"/>
              </a:ext>
            </a:extLst>
          </p:cNvPr>
          <p:cNvSpPr/>
          <p:nvPr/>
        </p:nvSpPr>
        <p:spPr>
          <a:xfrm>
            <a:off x="858800" y="1602947"/>
            <a:ext cx="1647917" cy="677173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>
                <a:solidFill>
                  <a:schemeClr val="bg1"/>
                </a:solidFill>
                <a:latin typeface="Lato" panose="020F0502020204030203" pitchFamily="34" charset="0"/>
              </a:rPr>
              <a:t>Sociedad 1.0</a:t>
            </a:r>
            <a:endParaRPr lang="es-CL" sz="11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6" name="Flecha: cheurón 5">
            <a:extLst>
              <a:ext uri="{FF2B5EF4-FFF2-40B4-BE49-F238E27FC236}">
                <a16:creationId xmlns:a16="http://schemas.microsoft.com/office/drawing/2014/main" id="{39BE5324-9B66-7BA8-EBA6-D852AC21D720}"/>
              </a:ext>
            </a:extLst>
          </p:cNvPr>
          <p:cNvSpPr/>
          <p:nvPr/>
        </p:nvSpPr>
        <p:spPr>
          <a:xfrm>
            <a:off x="2471655" y="1602947"/>
            <a:ext cx="1647917" cy="677173"/>
          </a:xfrm>
          <a:prstGeom prst="chevron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>
                <a:solidFill>
                  <a:schemeClr val="bg1"/>
                </a:solidFill>
                <a:latin typeface="Lato" panose="020F0502020204030203" pitchFamily="34" charset="0"/>
              </a:rPr>
              <a:t>Sociedad 2.0</a:t>
            </a:r>
            <a:endParaRPr lang="es-CL" sz="11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8A61901B-3514-D358-022C-2DBD7730C3A9}"/>
              </a:ext>
            </a:extLst>
          </p:cNvPr>
          <p:cNvSpPr/>
          <p:nvPr/>
        </p:nvSpPr>
        <p:spPr>
          <a:xfrm>
            <a:off x="4067420" y="1602946"/>
            <a:ext cx="1647917" cy="677173"/>
          </a:xfrm>
          <a:prstGeom prst="chevr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>
                <a:solidFill>
                  <a:schemeClr val="bg1"/>
                </a:solidFill>
                <a:latin typeface="Lato" panose="020F0502020204030203" pitchFamily="34" charset="0"/>
              </a:rPr>
              <a:t>Sociedad 3.0</a:t>
            </a:r>
            <a:endParaRPr lang="es-CL" sz="11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8" name="Flecha: cheurón 7">
            <a:extLst>
              <a:ext uri="{FF2B5EF4-FFF2-40B4-BE49-F238E27FC236}">
                <a16:creationId xmlns:a16="http://schemas.microsoft.com/office/drawing/2014/main" id="{0835289D-060B-3044-149A-202BD93736ED}"/>
              </a:ext>
            </a:extLst>
          </p:cNvPr>
          <p:cNvSpPr/>
          <p:nvPr/>
        </p:nvSpPr>
        <p:spPr>
          <a:xfrm>
            <a:off x="5680275" y="1597403"/>
            <a:ext cx="1647917" cy="677173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>
                <a:solidFill>
                  <a:schemeClr val="bg1"/>
                </a:solidFill>
                <a:latin typeface="Lato" panose="020F0502020204030203" pitchFamily="34" charset="0"/>
              </a:rPr>
              <a:t>Sociedad 4.0</a:t>
            </a:r>
            <a:endParaRPr lang="es-CL" sz="11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9" name="Flecha: cheurón 8">
            <a:extLst>
              <a:ext uri="{FF2B5EF4-FFF2-40B4-BE49-F238E27FC236}">
                <a16:creationId xmlns:a16="http://schemas.microsoft.com/office/drawing/2014/main" id="{FC7BDA3B-538E-BF77-A2C1-273A59E17AAE}"/>
              </a:ext>
            </a:extLst>
          </p:cNvPr>
          <p:cNvSpPr/>
          <p:nvPr/>
        </p:nvSpPr>
        <p:spPr>
          <a:xfrm>
            <a:off x="7240978" y="1591860"/>
            <a:ext cx="1647917" cy="677173"/>
          </a:xfrm>
          <a:prstGeom prst="chevron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>
                <a:solidFill>
                  <a:schemeClr val="bg1"/>
                </a:solidFill>
                <a:latin typeface="Lato" panose="020F0502020204030203" pitchFamily="34" charset="0"/>
              </a:rPr>
              <a:t>Sociedad 5.0</a:t>
            </a:r>
            <a:endParaRPr lang="es-CL" sz="11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10" name="Google Shape;209;p10">
            <a:extLst>
              <a:ext uri="{FF2B5EF4-FFF2-40B4-BE49-F238E27FC236}">
                <a16:creationId xmlns:a16="http://schemas.microsoft.com/office/drawing/2014/main" id="{1C1B569A-E29F-51CD-F04A-2C87FD3AAA99}"/>
              </a:ext>
            </a:extLst>
          </p:cNvPr>
          <p:cNvSpPr txBox="1"/>
          <p:nvPr/>
        </p:nvSpPr>
        <p:spPr>
          <a:xfrm>
            <a:off x="2778275" y="2401280"/>
            <a:ext cx="85567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000" dirty="0">
                <a:solidFill>
                  <a:srgbClr val="666666"/>
                </a:solidFill>
                <a:latin typeface="Lato"/>
                <a:sym typeface="Lato"/>
              </a:rPr>
              <a:t>Agrícola</a:t>
            </a:r>
            <a:endParaRPr sz="1050" dirty="0"/>
          </a:p>
        </p:txBody>
      </p:sp>
      <p:sp>
        <p:nvSpPr>
          <p:cNvPr id="11" name="Google Shape;209;p10">
            <a:extLst>
              <a:ext uri="{FF2B5EF4-FFF2-40B4-BE49-F238E27FC236}">
                <a16:creationId xmlns:a16="http://schemas.microsoft.com/office/drawing/2014/main" id="{4F9C7676-420F-D58B-01A4-4591FD2626F2}"/>
              </a:ext>
            </a:extLst>
          </p:cNvPr>
          <p:cNvSpPr txBox="1"/>
          <p:nvPr/>
        </p:nvSpPr>
        <p:spPr>
          <a:xfrm>
            <a:off x="4350350" y="2390031"/>
            <a:ext cx="95645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000" dirty="0">
                <a:solidFill>
                  <a:srgbClr val="666666"/>
                </a:solidFill>
                <a:latin typeface="Lato"/>
                <a:sym typeface="Lato"/>
              </a:rPr>
              <a:t>Industrial</a:t>
            </a:r>
          </a:p>
        </p:txBody>
      </p:sp>
      <p:sp>
        <p:nvSpPr>
          <p:cNvPr id="12" name="Google Shape;209;p10">
            <a:extLst>
              <a:ext uri="{FF2B5EF4-FFF2-40B4-BE49-F238E27FC236}">
                <a16:creationId xmlns:a16="http://schemas.microsoft.com/office/drawing/2014/main" id="{FB64F97B-E330-7B5A-D20A-8D7166CE44ED}"/>
              </a:ext>
            </a:extLst>
          </p:cNvPr>
          <p:cNvSpPr txBox="1"/>
          <p:nvPr/>
        </p:nvSpPr>
        <p:spPr>
          <a:xfrm>
            <a:off x="3587019" y="1333619"/>
            <a:ext cx="10651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000" dirty="0">
                <a:solidFill>
                  <a:srgbClr val="666666"/>
                </a:solidFill>
                <a:latin typeface="Lato"/>
                <a:sym typeface="Lato"/>
              </a:rPr>
              <a:t>Industria 1.0</a:t>
            </a:r>
          </a:p>
        </p:txBody>
      </p:sp>
      <p:sp>
        <p:nvSpPr>
          <p:cNvPr id="13" name="Google Shape;209;p10">
            <a:extLst>
              <a:ext uri="{FF2B5EF4-FFF2-40B4-BE49-F238E27FC236}">
                <a16:creationId xmlns:a16="http://schemas.microsoft.com/office/drawing/2014/main" id="{3BF1F30B-FA51-94DC-0545-75110194F9C6}"/>
              </a:ext>
            </a:extLst>
          </p:cNvPr>
          <p:cNvSpPr txBox="1"/>
          <p:nvPr/>
        </p:nvSpPr>
        <p:spPr>
          <a:xfrm>
            <a:off x="4650232" y="1333619"/>
            <a:ext cx="10651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000" dirty="0">
                <a:solidFill>
                  <a:srgbClr val="666666"/>
                </a:solidFill>
                <a:latin typeface="Lato"/>
                <a:sym typeface="Lato"/>
              </a:rPr>
              <a:t>Industria 2.0</a:t>
            </a:r>
          </a:p>
        </p:txBody>
      </p:sp>
      <p:sp>
        <p:nvSpPr>
          <p:cNvPr id="14" name="Google Shape;209;p10">
            <a:extLst>
              <a:ext uri="{FF2B5EF4-FFF2-40B4-BE49-F238E27FC236}">
                <a16:creationId xmlns:a16="http://schemas.microsoft.com/office/drawing/2014/main" id="{AA128728-3080-C3EE-ACCC-7508870A1191}"/>
              </a:ext>
            </a:extLst>
          </p:cNvPr>
          <p:cNvSpPr txBox="1"/>
          <p:nvPr/>
        </p:nvSpPr>
        <p:spPr>
          <a:xfrm>
            <a:off x="5771976" y="2383255"/>
            <a:ext cx="144684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000" dirty="0">
                <a:solidFill>
                  <a:srgbClr val="666666"/>
                </a:solidFill>
                <a:latin typeface="Lato"/>
                <a:sym typeface="Lato"/>
              </a:rPr>
              <a:t>De la información</a:t>
            </a:r>
          </a:p>
        </p:txBody>
      </p:sp>
      <p:sp>
        <p:nvSpPr>
          <p:cNvPr id="15" name="Google Shape;209;p10">
            <a:extLst>
              <a:ext uri="{FF2B5EF4-FFF2-40B4-BE49-F238E27FC236}">
                <a16:creationId xmlns:a16="http://schemas.microsoft.com/office/drawing/2014/main" id="{AE5BA8E4-E201-54F5-2A71-899B6E0F685F}"/>
              </a:ext>
            </a:extLst>
          </p:cNvPr>
          <p:cNvSpPr txBox="1"/>
          <p:nvPr/>
        </p:nvSpPr>
        <p:spPr>
          <a:xfrm>
            <a:off x="5805778" y="1345679"/>
            <a:ext cx="10651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000" dirty="0">
                <a:solidFill>
                  <a:srgbClr val="666666"/>
                </a:solidFill>
                <a:latin typeface="Lato"/>
                <a:sym typeface="Lato"/>
              </a:rPr>
              <a:t>Industria 3.0</a:t>
            </a:r>
          </a:p>
        </p:txBody>
      </p:sp>
      <p:sp>
        <p:nvSpPr>
          <p:cNvPr id="16" name="Google Shape;209;p10">
            <a:extLst>
              <a:ext uri="{FF2B5EF4-FFF2-40B4-BE49-F238E27FC236}">
                <a16:creationId xmlns:a16="http://schemas.microsoft.com/office/drawing/2014/main" id="{0E73F5F3-8B17-4CF9-F672-30837A2D97A7}"/>
              </a:ext>
            </a:extLst>
          </p:cNvPr>
          <p:cNvSpPr txBox="1"/>
          <p:nvPr/>
        </p:nvSpPr>
        <p:spPr>
          <a:xfrm>
            <a:off x="6795639" y="1342420"/>
            <a:ext cx="10651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000" dirty="0">
                <a:solidFill>
                  <a:srgbClr val="666666"/>
                </a:solidFill>
                <a:latin typeface="Lato"/>
                <a:sym typeface="Lato"/>
              </a:rPr>
              <a:t>Industria 4.0</a:t>
            </a:r>
          </a:p>
        </p:txBody>
      </p:sp>
      <p:sp>
        <p:nvSpPr>
          <p:cNvPr id="17" name="Google Shape;209;p10">
            <a:extLst>
              <a:ext uri="{FF2B5EF4-FFF2-40B4-BE49-F238E27FC236}">
                <a16:creationId xmlns:a16="http://schemas.microsoft.com/office/drawing/2014/main" id="{4950A1D6-5609-532D-656A-8574517299DC}"/>
              </a:ext>
            </a:extLst>
          </p:cNvPr>
          <p:cNvSpPr txBox="1"/>
          <p:nvPr/>
        </p:nvSpPr>
        <p:spPr>
          <a:xfrm>
            <a:off x="7328192" y="2383255"/>
            <a:ext cx="156070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000" dirty="0">
                <a:solidFill>
                  <a:srgbClr val="666666"/>
                </a:solidFill>
                <a:latin typeface="Lato"/>
                <a:sym typeface="Lato"/>
              </a:rPr>
              <a:t>Colaboración con </a:t>
            </a:r>
            <a:r>
              <a:rPr lang="es-MX" sz="1000" dirty="0" err="1">
                <a:solidFill>
                  <a:srgbClr val="666666"/>
                </a:solidFill>
                <a:latin typeface="Lato"/>
                <a:sym typeface="Lato"/>
              </a:rPr>
              <a:t>IAs</a:t>
            </a:r>
            <a:endParaRPr lang="es-MX" sz="1000" dirty="0">
              <a:solidFill>
                <a:srgbClr val="666666"/>
              </a:solidFill>
              <a:latin typeface="Lato"/>
              <a:sym typeface="Lato"/>
            </a:endParaRPr>
          </a:p>
        </p:txBody>
      </p:sp>
      <p:sp>
        <p:nvSpPr>
          <p:cNvPr id="18" name="Google Shape;209;p10">
            <a:extLst>
              <a:ext uri="{FF2B5EF4-FFF2-40B4-BE49-F238E27FC236}">
                <a16:creationId xmlns:a16="http://schemas.microsoft.com/office/drawing/2014/main" id="{93B5A2E1-6F97-206D-39AC-F11ABF87D44F}"/>
              </a:ext>
            </a:extLst>
          </p:cNvPr>
          <p:cNvSpPr txBox="1"/>
          <p:nvPr/>
        </p:nvSpPr>
        <p:spPr>
          <a:xfrm>
            <a:off x="7902797" y="1351222"/>
            <a:ext cx="1065105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000" dirty="0">
                <a:solidFill>
                  <a:srgbClr val="666666"/>
                </a:solidFill>
                <a:latin typeface="Lato"/>
                <a:sym typeface="Lato"/>
              </a:rPr>
              <a:t>Industria 5.0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BAA0C99-5B51-C153-C28F-D36529E9987A}"/>
              </a:ext>
            </a:extLst>
          </p:cNvPr>
          <p:cNvSpPr txBox="1"/>
          <p:nvPr/>
        </p:nvSpPr>
        <p:spPr>
          <a:xfrm>
            <a:off x="754413" y="2984760"/>
            <a:ext cx="753198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000" dirty="0">
                <a:solidFill>
                  <a:srgbClr val="666666"/>
                </a:solidFill>
                <a:latin typeface="Lato"/>
                <a:sym typeface="Lato"/>
              </a:rPr>
              <a:t>“A través del alto grado de integración entre el ciberespacio y el espacio físico, será posible equilibrar el avance económico con la resolución de problemas sociales al proporcionar bienes y servicios que aborden de manera detallada diversas necesidades latentes, independientemente de la ubicación, edad, género o idioma”</a:t>
            </a: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endParaRPr lang="es-MX" sz="1000" dirty="0">
              <a:solidFill>
                <a:srgbClr val="666666"/>
              </a:solidFill>
              <a:latin typeface="Lato"/>
              <a:sym typeface="Lato"/>
            </a:endParaRP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000" dirty="0" err="1">
                <a:solidFill>
                  <a:srgbClr val="666666"/>
                </a:solidFill>
                <a:latin typeface="Lato"/>
                <a:sym typeface="Lato"/>
              </a:rPr>
              <a:t>Kravets</a:t>
            </a:r>
            <a:r>
              <a:rPr lang="es-MX" sz="1000" dirty="0">
                <a:solidFill>
                  <a:srgbClr val="666666"/>
                </a:solidFill>
                <a:latin typeface="Lato"/>
                <a:sym typeface="Lato"/>
              </a:rPr>
              <a:t> et al. 2022</a:t>
            </a: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endParaRPr lang="es-MX" sz="1000" dirty="0">
              <a:solidFill>
                <a:srgbClr val="666666"/>
              </a:solidFill>
              <a:latin typeface="Lato"/>
              <a:sym typeface="Lato"/>
            </a:endParaRP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800" dirty="0">
                <a:solidFill>
                  <a:srgbClr val="666666"/>
                </a:solidFill>
                <a:latin typeface="Lato"/>
                <a:sym typeface="Lato"/>
              </a:rPr>
              <a:t>https://link.springer.com/book/10.1007/978-3-030-95112-2</a:t>
            </a:r>
          </a:p>
        </p:txBody>
      </p:sp>
    </p:spTree>
    <p:extLst>
      <p:ext uri="{BB962C8B-B14F-4D97-AF65-F5344CB8AC3E}">
        <p14:creationId xmlns:p14="http://schemas.microsoft.com/office/powerpoint/2010/main" val="2310189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5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399600" y="686525"/>
            <a:ext cx="3907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b="0" i="0" u="none" strike="noStrike" cap="none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Sociedad 5.0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Google Shape;131;p4">
            <a:extLst>
              <a:ext uri="{FF2B5EF4-FFF2-40B4-BE49-F238E27FC236}">
                <a16:creationId xmlns:a16="http://schemas.microsoft.com/office/drawing/2014/main" id="{4A9AB68B-8FB8-FD2B-45E8-C18BCEBE7806}"/>
              </a:ext>
            </a:extLst>
          </p:cNvPr>
          <p:cNvSpPr txBox="1"/>
          <p:nvPr/>
        </p:nvSpPr>
        <p:spPr>
          <a:xfrm>
            <a:off x="1227915" y="1109416"/>
            <a:ext cx="552122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1" i="1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Se caracteriza por 4 conceptos</a:t>
            </a:r>
            <a:endParaRPr sz="1200" b="1" i="1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39444EA-28BF-E5AE-C612-6800E1FF3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090" y="1533912"/>
            <a:ext cx="3742700" cy="3225364"/>
          </a:xfrm>
          <a:prstGeom prst="rect">
            <a:avLst/>
          </a:prstGeom>
        </p:spPr>
      </p:pic>
      <p:sp>
        <p:nvSpPr>
          <p:cNvPr id="7" name="Google Shape;209;p10">
            <a:extLst>
              <a:ext uri="{FF2B5EF4-FFF2-40B4-BE49-F238E27FC236}">
                <a16:creationId xmlns:a16="http://schemas.microsoft.com/office/drawing/2014/main" id="{EB9F00DD-3A40-AFBE-209E-8211A338F2C4}"/>
              </a:ext>
            </a:extLst>
          </p:cNvPr>
          <p:cNvSpPr txBox="1"/>
          <p:nvPr/>
        </p:nvSpPr>
        <p:spPr>
          <a:xfrm>
            <a:off x="718818" y="1798299"/>
            <a:ext cx="325041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Centrada en el ser humano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Fusión del ciberespacio con el espacio físico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Sociedad intensiva en conocimiento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Impulsada por datos</a:t>
            </a:r>
            <a:endParaRPr lang="es-MX" sz="1200" b="0" i="0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endParaRPr lang="es-MX" sz="1200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911168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5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399599" y="686525"/>
            <a:ext cx="519826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Estamos en un periodo de transición hacia la industria 5.0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Google Shape;131;p4">
            <a:extLst>
              <a:ext uri="{FF2B5EF4-FFF2-40B4-BE49-F238E27FC236}">
                <a16:creationId xmlns:a16="http://schemas.microsoft.com/office/drawing/2014/main" id="{4A9AB68B-8FB8-FD2B-45E8-C18BCEBE7806}"/>
              </a:ext>
            </a:extLst>
          </p:cNvPr>
          <p:cNvSpPr txBox="1"/>
          <p:nvPr/>
        </p:nvSpPr>
        <p:spPr>
          <a:xfrm>
            <a:off x="1227914" y="1109416"/>
            <a:ext cx="64577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1" i="1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Evolución hacia la industria 5.0</a:t>
            </a:r>
            <a:endParaRPr sz="1200" b="1" i="1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340632-6837-678C-AAC9-74E9529CFC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11"/>
          <a:stretch/>
        </p:blipFill>
        <p:spPr>
          <a:xfrm>
            <a:off x="4809110" y="1860332"/>
            <a:ext cx="4150182" cy="3024894"/>
          </a:xfrm>
          <a:prstGeom prst="rect">
            <a:avLst/>
          </a:prstGeom>
        </p:spPr>
      </p:pic>
      <p:sp>
        <p:nvSpPr>
          <p:cNvPr id="7" name="Google Shape;209;p10">
            <a:extLst>
              <a:ext uri="{FF2B5EF4-FFF2-40B4-BE49-F238E27FC236}">
                <a16:creationId xmlns:a16="http://schemas.microsoft.com/office/drawing/2014/main" id="{A78B80BE-214E-229E-F1D1-6770D36EA1B6}"/>
              </a:ext>
            </a:extLst>
          </p:cNvPr>
          <p:cNvSpPr txBox="1"/>
          <p:nvPr/>
        </p:nvSpPr>
        <p:spPr>
          <a:xfrm>
            <a:off x="748319" y="1924382"/>
            <a:ext cx="406079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Industria 4.0: sienta las bases técnicas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Sociedad 5.0: centra las necesidades en la sociedad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Operador 5.0: énfasis en el aspecto humano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endParaRPr lang="es-MX" sz="1200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91491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5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399599" y="686525"/>
            <a:ext cx="519826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Connotación de la industria 5.0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Google Shape;131;p4">
            <a:extLst>
              <a:ext uri="{FF2B5EF4-FFF2-40B4-BE49-F238E27FC236}">
                <a16:creationId xmlns:a16="http://schemas.microsoft.com/office/drawing/2014/main" id="{4A9AB68B-8FB8-FD2B-45E8-C18BCEBE7806}"/>
              </a:ext>
            </a:extLst>
          </p:cNvPr>
          <p:cNvSpPr txBox="1"/>
          <p:nvPr/>
        </p:nvSpPr>
        <p:spPr>
          <a:xfrm>
            <a:off x="1227914" y="1109416"/>
            <a:ext cx="64577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1" i="1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Es un concepto reflexivo, abierto en evolución el cual tiene varias definiciones</a:t>
            </a:r>
            <a:endParaRPr sz="1200" b="1" i="1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209;p10">
            <a:extLst>
              <a:ext uri="{FF2B5EF4-FFF2-40B4-BE49-F238E27FC236}">
                <a16:creationId xmlns:a16="http://schemas.microsoft.com/office/drawing/2014/main" id="{A78B80BE-214E-229E-F1D1-6770D36EA1B6}"/>
              </a:ext>
            </a:extLst>
          </p:cNvPr>
          <p:cNvSpPr txBox="1"/>
          <p:nvPr/>
        </p:nvSpPr>
        <p:spPr>
          <a:xfrm>
            <a:off x="545753" y="2339860"/>
            <a:ext cx="406079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Unión Europea (énfasis social)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Colaboración humano-máquina</a:t>
            </a:r>
            <a:endParaRPr lang="es-MX" sz="1200" b="0" i="0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Tecnologías innovadoras inteligentes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7F28AF-458D-D010-ED9E-49DA714A4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814880"/>
            <a:ext cx="4377029" cy="294932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79B37EA-4810-BF1D-2AE8-5F3860C759D5}"/>
              </a:ext>
            </a:extLst>
          </p:cNvPr>
          <p:cNvSpPr txBox="1"/>
          <p:nvPr/>
        </p:nvSpPr>
        <p:spPr>
          <a:xfrm>
            <a:off x="1138660" y="1465797"/>
            <a:ext cx="65700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“Era de la fábrica socialmente inteligente, en la que los </a:t>
            </a:r>
            <a:r>
              <a:rPr lang="es-MX" sz="1100" b="1" dirty="0" err="1">
                <a:solidFill>
                  <a:srgbClr val="666666"/>
                </a:solidFill>
                <a:latin typeface="Lato"/>
                <a:sym typeface="Lato"/>
              </a:rPr>
              <a:t>cobots</a:t>
            </a: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 conversan con la gente”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ECF0CE-0A34-5FBB-2CC2-49CD5500A708}"/>
              </a:ext>
            </a:extLst>
          </p:cNvPr>
          <p:cNvSpPr txBox="1"/>
          <p:nvPr/>
        </p:nvSpPr>
        <p:spPr>
          <a:xfrm>
            <a:off x="596924" y="1949717"/>
            <a:ext cx="34018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3 perspectivas para su definición:</a:t>
            </a:r>
          </a:p>
        </p:txBody>
      </p:sp>
    </p:spTree>
    <p:extLst>
      <p:ext uri="{BB962C8B-B14F-4D97-AF65-F5344CB8AC3E}">
        <p14:creationId xmlns:p14="http://schemas.microsoft.com/office/powerpoint/2010/main" val="1819416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5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399600" y="686525"/>
            <a:ext cx="3907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b="0" i="0" u="none" strike="noStrike" cap="none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Definición industria 5.0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" name="Google Shape;209;p10">
            <a:extLst>
              <a:ext uri="{FF2B5EF4-FFF2-40B4-BE49-F238E27FC236}">
                <a16:creationId xmlns:a16="http://schemas.microsoft.com/office/drawing/2014/main" id="{3BEA28DE-5274-9E0A-687A-C6B647F087B0}"/>
              </a:ext>
            </a:extLst>
          </p:cNvPr>
          <p:cNvSpPr txBox="1"/>
          <p:nvPr/>
        </p:nvSpPr>
        <p:spPr>
          <a:xfrm>
            <a:off x="708818" y="1459964"/>
            <a:ext cx="7499747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i="1" dirty="0">
                <a:solidFill>
                  <a:srgbClr val="666666"/>
                </a:solidFill>
                <a:latin typeface="Lato"/>
                <a:sym typeface="Lato"/>
              </a:rPr>
              <a:t>La Industria 5.0 coloca el bienestar de los trabajadores en el centro del proceso de fabricación al hacer que la producción respete los límites de nuestro planeta y la simbiosis armoniosa entre humanos y máquinas, con el fin de alcanzar objetivos sociales más allá de los empleos y el crecimiento económico, y lograr aún más el objetivo de desarrollo sostenible de una sociedad súper inteligente y valores ecológicos, que se convertirán en un proveedor sólido y resistente de prosperidad en una Comunidad Industrial de Futuro Compartido.</a:t>
            </a:r>
            <a:endParaRPr lang="es-MX" sz="1600" i="1" dirty="0"/>
          </a:p>
        </p:txBody>
      </p:sp>
      <p:sp>
        <p:nvSpPr>
          <p:cNvPr id="5" name="Google Shape;131;p4">
            <a:extLst>
              <a:ext uri="{FF2B5EF4-FFF2-40B4-BE49-F238E27FC236}">
                <a16:creationId xmlns:a16="http://schemas.microsoft.com/office/drawing/2014/main" id="{6C4C0A52-DD3E-FA3E-A15D-FF009EBC1FDD}"/>
              </a:ext>
            </a:extLst>
          </p:cNvPr>
          <p:cNvSpPr txBox="1"/>
          <p:nvPr/>
        </p:nvSpPr>
        <p:spPr>
          <a:xfrm>
            <a:off x="1227914" y="1109416"/>
            <a:ext cx="64577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1" i="1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Leng et al. 2022</a:t>
            </a:r>
            <a:endParaRPr sz="1200" b="1" i="1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822629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5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399599" y="686525"/>
            <a:ext cx="519826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Características de la Industria 5.0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7" name="Google Shape;209;p10">
            <a:extLst>
              <a:ext uri="{FF2B5EF4-FFF2-40B4-BE49-F238E27FC236}">
                <a16:creationId xmlns:a16="http://schemas.microsoft.com/office/drawing/2014/main" id="{A78B80BE-214E-229E-F1D1-6770D36EA1B6}"/>
              </a:ext>
            </a:extLst>
          </p:cNvPr>
          <p:cNvSpPr txBox="1"/>
          <p:nvPr/>
        </p:nvSpPr>
        <p:spPr>
          <a:xfrm>
            <a:off x="493137" y="1395462"/>
            <a:ext cx="40607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Centrada en el ser humano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7F28AF-458D-D010-ED9E-49DA714A4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3928" y="1876050"/>
            <a:ext cx="4377029" cy="2949329"/>
          </a:xfrm>
          <a:prstGeom prst="rect">
            <a:avLst/>
          </a:prstGeom>
        </p:spPr>
      </p:pic>
      <p:sp>
        <p:nvSpPr>
          <p:cNvPr id="3" name="Google Shape;209;p10">
            <a:extLst>
              <a:ext uri="{FF2B5EF4-FFF2-40B4-BE49-F238E27FC236}">
                <a16:creationId xmlns:a16="http://schemas.microsoft.com/office/drawing/2014/main" id="{ED6E728D-FF8D-2464-D57F-11987D6A5165}"/>
              </a:ext>
            </a:extLst>
          </p:cNvPr>
          <p:cNvSpPr txBox="1"/>
          <p:nvPr/>
        </p:nvSpPr>
        <p:spPr>
          <a:xfrm>
            <a:off x="395978" y="2248605"/>
            <a:ext cx="40607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Sustentabilidad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C0CAAB-AB4B-B864-2958-BD783D2185F1}"/>
              </a:ext>
            </a:extLst>
          </p:cNvPr>
          <p:cNvSpPr txBox="1"/>
          <p:nvPr/>
        </p:nvSpPr>
        <p:spPr>
          <a:xfrm>
            <a:off x="525547" y="1691432"/>
            <a:ext cx="380165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Los humanos no pueden ser reemplazados por máquinas y robots en la industria. </a:t>
            </a:r>
            <a:r>
              <a:rPr lang="es-MX" sz="1100" dirty="0" err="1">
                <a:solidFill>
                  <a:srgbClr val="666666"/>
                </a:solidFill>
                <a:latin typeface="Lato"/>
                <a:sym typeface="Lato"/>
              </a:rPr>
              <a:t>Cobots</a:t>
            </a: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 y XAI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3FCE19-B4CD-AEE5-AA61-83B03EF655ED}"/>
              </a:ext>
            </a:extLst>
          </p:cNvPr>
          <p:cNvSpPr txBox="1"/>
          <p:nvPr/>
        </p:nvSpPr>
        <p:spPr>
          <a:xfrm>
            <a:off x="493137" y="2571750"/>
            <a:ext cx="38016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Demanda social. Clientes están exigiendo información sobre la sustentabilidad social y del medio ambiente para productos y servicios</a:t>
            </a:r>
          </a:p>
        </p:txBody>
      </p:sp>
      <p:sp>
        <p:nvSpPr>
          <p:cNvPr id="10" name="Google Shape;209;p10">
            <a:extLst>
              <a:ext uri="{FF2B5EF4-FFF2-40B4-BE49-F238E27FC236}">
                <a16:creationId xmlns:a16="http://schemas.microsoft.com/office/drawing/2014/main" id="{1DCF7B9B-5B85-7E93-6335-8AC670E91FA0}"/>
              </a:ext>
            </a:extLst>
          </p:cNvPr>
          <p:cNvSpPr txBox="1"/>
          <p:nvPr/>
        </p:nvSpPr>
        <p:spPr>
          <a:xfrm>
            <a:off x="453593" y="3212236"/>
            <a:ext cx="40607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Resiliencia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D79C6D5-6B1E-57DD-FEBE-CDCBBD9AA9B4}"/>
              </a:ext>
            </a:extLst>
          </p:cNvPr>
          <p:cNvSpPr txBox="1"/>
          <p:nvPr/>
        </p:nvSpPr>
        <p:spPr>
          <a:xfrm>
            <a:off x="493137" y="3489195"/>
            <a:ext cx="380165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Capacidad de un sistema o persona de adaptarse y recuperarse rápidamente a un estado estable, durante y después de un evento. </a:t>
            </a:r>
            <a:r>
              <a:rPr lang="es-MX" sz="1100" dirty="0" err="1">
                <a:solidFill>
                  <a:srgbClr val="666666"/>
                </a:solidFill>
                <a:latin typeface="Lato"/>
                <a:sym typeface="Lato"/>
              </a:rPr>
              <a:t>Ej</a:t>
            </a: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: incertidumbres externas de mercado</a:t>
            </a:r>
          </a:p>
        </p:txBody>
      </p:sp>
    </p:spTree>
    <p:extLst>
      <p:ext uri="{BB962C8B-B14F-4D97-AF65-F5344CB8AC3E}">
        <p14:creationId xmlns:p14="http://schemas.microsoft.com/office/powerpoint/2010/main" val="317188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5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399599" y="686525"/>
            <a:ext cx="519826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Esencia de la Industria 5.0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7" name="Google Shape;209;p10">
            <a:extLst>
              <a:ext uri="{FF2B5EF4-FFF2-40B4-BE49-F238E27FC236}">
                <a16:creationId xmlns:a16="http://schemas.microsoft.com/office/drawing/2014/main" id="{A78B80BE-214E-229E-F1D1-6770D36EA1B6}"/>
              </a:ext>
            </a:extLst>
          </p:cNvPr>
          <p:cNvSpPr txBox="1"/>
          <p:nvPr/>
        </p:nvSpPr>
        <p:spPr>
          <a:xfrm>
            <a:off x="493137" y="1395462"/>
            <a:ext cx="40607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Inteligencia colaborativa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7F28AF-458D-D010-ED9E-49DA714A4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3928" y="1876050"/>
            <a:ext cx="4377029" cy="2949329"/>
          </a:xfrm>
          <a:prstGeom prst="rect">
            <a:avLst/>
          </a:prstGeom>
        </p:spPr>
      </p:pic>
      <p:sp>
        <p:nvSpPr>
          <p:cNvPr id="3" name="Google Shape;209;p10">
            <a:extLst>
              <a:ext uri="{FF2B5EF4-FFF2-40B4-BE49-F238E27FC236}">
                <a16:creationId xmlns:a16="http://schemas.microsoft.com/office/drawing/2014/main" id="{ED6E728D-FF8D-2464-D57F-11987D6A5165}"/>
              </a:ext>
            </a:extLst>
          </p:cNvPr>
          <p:cNvSpPr txBox="1"/>
          <p:nvPr/>
        </p:nvSpPr>
        <p:spPr>
          <a:xfrm>
            <a:off x="493136" y="2477579"/>
            <a:ext cx="40607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Objetivos multidisciplinarios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C0CAAB-AB4B-B864-2958-BD783D2185F1}"/>
              </a:ext>
            </a:extLst>
          </p:cNvPr>
          <p:cNvSpPr txBox="1"/>
          <p:nvPr/>
        </p:nvSpPr>
        <p:spPr>
          <a:xfrm>
            <a:off x="504562" y="1672421"/>
            <a:ext cx="48793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Unión de fuerzas entre humanos e IA para </a:t>
            </a:r>
            <a:r>
              <a:rPr lang="es-MX" sz="1100" dirty="0" err="1">
                <a:solidFill>
                  <a:srgbClr val="666666"/>
                </a:solidFill>
                <a:latin typeface="Lato"/>
                <a:sym typeface="Lato"/>
              </a:rPr>
              <a:t>co-innovar</a:t>
            </a: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, </a:t>
            </a:r>
            <a:r>
              <a:rPr lang="es-MX" sz="1100" dirty="0" err="1">
                <a:solidFill>
                  <a:srgbClr val="666666"/>
                </a:solidFill>
                <a:latin typeface="Lato"/>
                <a:sym typeface="Lato"/>
              </a:rPr>
              <a:t>co-diseñar</a:t>
            </a: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 </a:t>
            </a:r>
            <a:r>
              <a:rPr lang="es-MX" sz="1100" dirty="0" err="1">
                <a:solidFill>
                  <a:srgbClr val="666666"/>
                </a:solidFill>
                <a:latin typeface="Lato"/>
                <a:sym typeface="Lato"/>
              </a:rPr>
              <a:t>co-crear</a:t>
            </a:r>
            <a:endParaRPr lang="es-MX" sz="1100" dirty="0">
              <a:solidFill>
                <a:srgbClr val="666666"/>
              </a:solidFill>
              <a:latin typeface="Lato"/>
              <a:sym typeface="Lato"/>
            </a:endParaRP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endParaRPr lang="es-MX" sz="1100" dirty="0">
              <a:solidFill>
                <a:srgbClr val="666666"/>
              </a:solidFill>
              <a:latin typeface="Lato"/>
              <a:sym typeface="Lato"/>
            </a:endParaRP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Personas deberán saber entrenar a las máquinas y hacer uso responsable de ellas.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6419C3-07F2-DE13-6894-2993FCF67CEA}"/>
              </a:ext>
            </a:extLst>
          </p:cNvPr>
          <p:cNvSpPr txBox="1"/>
          <p:nvPr/>
        </p:nvSpPr>
        <p:spPr>
          <a:xfrm>
            <a:off x="504563" y="2763697"/>
            <a:ext cx="43770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Eficiencia humana, productividad, requisito de clientes sociales, ecológicos, responsabilidad social entre otros.</a:t>
            </a:r>
          </a:p>
        </p:txBody>
      </p:sp>
      <p:sp>
        <p:nvSpPr>
          <p:cNvPr id="5" name="Google Shape;209;p10">
            <a:extLst>
              <a:ext uri="{FF2B5EF4-FFF2-40B4-BE49-F238E27FC236}">
                <a16:creationId xmlns:a16="http://schemas.microsoft.com/office/drawing/2014/main" id="{4609221B-4A58-6E13-5B34-047E8CE97A18}"/>
              </a:ext>
            </a:extLst>
          </p:cNvPr>
          <p:cNvSpPr txBox="1"/>
          <p:nvPr/>
        </p:nvSpPr>
        <p:spPr>
          <a:xfrm>
            <a:off x="493136" y="3218182"/>
            <a:ext cx="40607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Restructuración multi-tecnológica (4.0 – 5.0)</a:t>
            </a:r>
          </a:p>
        </p:txBody>
      </p:sp>
      <p:sp>
        <p:nvSpPr>
          <p:cNvPr id="8" name="Google Shape;209;p10">
            <a:extLst>
              <a:ext uri="{FF2B5EF4-FFF2-40B4-BE49-F238E27FC236}">
                <a16:creationId xmlns:a16="http://schemas.microsoft.com/office/drawing/2014/main" id="{06D56D44-7140-3099-ED7A-1A97A4BB2BEC}"/>
              </a:ext>
            </a:extLst>
          </p:cNvPr>
          <p:cNvSpPr txBox="1"/>
          <p:nvPr/>
        </p:nvSpPr>
        <p:spPr>
          <a:xfrm>
            <a:off x="493135" y="3541368"/>
            <a:ext cx="40607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Enfoque de integración multidisciplinaria</a:t>
            </a:r>
          </a:p>
        </p:txBody>
      </p:sp>
    </p:spTree>
    <p:extLst>
      <p:ext uri="{BB962C8B-B14F-4D97-AF65-F5344CB8AC3E}">
        <p14:creationId xmlns:p14="http://schemas.microsoft.com/office/powerpoint/2010/main" val="719002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5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399599" y="686525"/>
            <a:ext cx="519826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Esencia de la Industria 5.0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7" name="Google Shape;209;p10">
            <a:extLst>
              <a:ext uri="{FF2B5EF4-FFF2-40B4-BE49-F238E27FC236}">
                <a16:creationId xmlns:a16="http://schemas.microsoft.com/office/drawing/2014/main" id="{A78B80BE-214E-229E-F1D1-6770D36EA1B6}"/>
              </a:ext>
            </a:extLst>
          </p:cNvPr>
          <p:cNvSpPr txBox="1"/>
          <p:nvPr/>
        </p:nvSpPr>
        <p:spPr>
          <a:xfrm>
            <a:off x="493137" y="1395462"/>
            <a:ext cx="40607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Simbiosis multisectorial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7F28AF-458D-D010-ED9E-49DA714A4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3928" y="1876050"/>
            <a:ext cx="4377029" cy="2949329"/>
          </a:xfrm>
          <a:prstGeom prst="rect">
            <a:avLst/>
          </a:prstGeom>
        </p:spPr>
      </p:pic>
      <p:sp>
        <p:nvSpPr>
          <p:cNvPr id="3" name="Google Shape;209;p10">
            <a:extLst>
              <a:ext uri="{FF2B5EF4-FFF2-40B4-BE49-F238E27FC236}">
                <a16:creationId xmlns:a16="http://schemas.microsoft.com/office/drawing/2014/main" id="{ED6E728D-FF8D-2464-D57F-11987D6A5165}"/>
              </a:ext>
            </a:extLst>
          </p:cNvPr>
          <p:cNvSpPr txBox="1"/>
          <p:nvPr/>
        </p:nvSpPr>
        <p:spPr>
          <a:xfrm>
            <a:off x="504563" y="2194330"/>
            <a:ext cx="40607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Heterogeneidad multisistema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C0CAAB-AB4B-B864-2958-BD783D2185F1}"/>
              </a:ext>
            </a:extLst>
          </p:cNvPr>
          <p:cNvSpPr txBox="1"/>
          <p:nvPr/>
        </p:nvSpPr>
        <p:spPr>
          <a:xfrm>
            <a:off x="504563" y="1672421"/>
            <a:ext cx="4684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Tecnología, sociedad y ecología.</a:t>
            </a: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Metas económicas/metas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6419C3-07F2-DE13-6894-2993FCF67CEA}"/>
              </a:ext>
            </a:extLst>
          </p:cNvPr>
          <p:cNvSpPr txBox="1"/>
          <p:nvPr/>
        </p:nvSpPr>
        <p:spPr>
          <a:xfrm>
            <a:off x="504563" y="2489070"/>
            <a:ext cx="43770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Human-</a:t>
            </a:r>
            <a:r>
              <a:rPr lang="es-MX" sz="1100" dirty="0" err="1">
                <a:solidFill>
                  <a:srgbClr val="666666"/>
                </a:solidFill>
                <a:latin typeface="Lato"/>
                <a:sym typeface="Lato"/>
              </a:rPr>
              <a:t>cyber</a:t>
            </a: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-</a:t>
            </a:r>
            <a:r>
              <a:rPr lang="es-MX" sz="1100" dirty="0" err="1">
                <a:solidFill>
                  <a:srgbClr val="666666"/>
                </a:solidFill>
                <a:latin typeface="Lato"/>
                <a:sym typeface="Lato"/>
              </a:rPr>
              <a:t>physical</a:t>
            </a: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 </a:t>
            </a:r>
            <a:r>
              <a:rPr lang="es-MX" sz="1100" dirty="0" err="1">
                <a:solidFill>
                  <a:srgbClr val="666666"/>
                </a:solidFill>
                <a:latin typeface="Lato"/>
                <a:sym typeface="Lato"/>
              </a:rPr>
              <a:t>system</a:t>
            </a: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 (HCPS)</a:t>
            </a: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100" dirty="0" err="1">
                <a:solidFill>
                  <a:srgbClr val="666666"/>
                </a:solidFill>
                <a:latin typeface="Lato"/>
                <a:sym typeface="Lato"/>
              </a:rPr>
              <a:t>Cyber</a:t>
            </a: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-</a:t>
            </a:r>
            <a:r>
              <a:rPr lang="es-MX" sz="1100" dirty="0" err="1">
                <a:solidFill>
                  <a:srgbClr val="666666"/>
                </a:solidFill>
                <a:latin typeface="Lato"/>
                <a:sym typeface="Lato"/>
              </a:rPr>
              <a:t>physical</a:t>
            </a: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-social </a:t>
            </a:r>
            <a:r>
              <a:rPr lang="es-MX" sz="1100" dirty="0" err="1">
                <a:solidFill>
                  <a:srgbClr val="666666"/>
                </a:solidFill>
                <a:latin typeface="Lato"/>
                <a:sym typeface="Lato"/>
              </a:rPr>
              <a:t>system</a:t>
            </a: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 (CPSS)</a:t>
            </a: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endParaRPr lang="es-MX" sz="1100" dirty="0">
              <a:solidFill>
                <a:srgbClr val="666666"/>
              </a:solidFill>
              <a:latin typeface="Lato"/>
              <a:sym typeface="Lato"/>
            </a:endParaRP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100" dirty="0">
                <a:solidFill>
                  <a:srgbClr val="666666"/>
                </a:solidFill>
                <a:latin typeface="Lato"/>
                <a:sym typeface="Lato"/>
              </a:rPr>
              <a:t>Integración de sistemas</a:t>
            </a:r>
          </a:p>
        </p:txBody>
      </p:sp>
    </p:spTree>
    <p:extLst>
      <p:ext uri="{BB962C8B-B14F-4D97-AF65-F5344CB8AC3E}">
        <p14:creationId xmlns:p14="http://schemas.microsoft.com/office/powerpoint/2010/main" val="475362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5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399599" y="686525"/>
            <a:ext cx="519826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Arquitectura tridimensional para implementar la industria 5.0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7" name="Google Shape;209;p10">
            <a:extLst>
              <a:ext uri="{FF2B5EF4-FFF2-40B4-BE49-F238E27FC236}">
                <a16:creationId xmlns:a16="http://schemas.microsoft.com/office/drawing/2014/main" id="{A78B80BE-214E-229E-F1D1-6770D36EA1B6}"/>
              </a:ext>
            </a:extLst>
          </p:cNvPr>
          <p:cNvSpPr txBox="1"/>
          <p:nvPr/>
        </p:nvSpPr>
        <p:spPr>
          <a:xfrm>
            <a:off x="511209" y="1649368"/>
            <a:ext cx="40607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Dimensión técnica</a:t>
            </a:r>
          </a:p>
        </p:txBody>
      </p:sp>
      <p:sp>
        <p:nvSpPr>
          <p:cNvPr id="3" name="Google Shape;209;p10">
            <a:extLst>
              <a:ext uri="{FF2B5EF4-FFF2-40B4-BE49-F238E27FC236}">
                <a16:creationId xmlns:a16="http://schemas.microsoft.com/office/drawing/2014/main" id="{ED6E728D-FF8D-2464-D57F-11987D6A5165}"/>
              </a:ext>
            </a:extLst>
          </p:cNvPr>
          <p:cNvSpPr txBox="1"/>
          <p:nvPr/>
        </p:nvSpPr>
        <p:spPr>
          <a:xfrm>
            <a:off x="504563" y="2194330"/>
            <a:ext cx="40607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Dimensión de la realidad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4B03551-9175-E5CE-A694-FC96613B7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9886" y="1182921"/>
            <a:ext cx="3894570" cy="3714544"/>
          </a:xfrm>
          <a:prstGeom prst="rect">
            <a:avLst/>
          </a:prstGeom>
        </p:spPr>
      </p:pic>
      <p:sp>
        <p:nvSpPr>
          <p:cNvPr id="9" name="Google Shape;209;p10">
            <a:extLst>
              <a:ext uri="{FF2B5EF4-FFF2-40B4-BE49-F238E27FC236}">
                <a16:creationId xmlns:a16="http://schemas.microsoft.com/office/drawing/2014/main" id="{9C3EDFB7-1C0C-0BA8-E9DC-6E4B16F55F43}"/>
              </a:ext>
            </a:extLst>
          </p:cNvPr>
          <p:cNvSpPr txBox="1"/>
          <p:nvPr/>
        </p:nvSpPr>
        <p:spPr>
          <a:xfrm>
            <a:off x="504562" y="2762429"/>
            <a:ext cx="40607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Dimensión de la aplicación</a:t>
            </a:r>
          </a:p>
        </p:txBody>
      </p:sp>
    </p:spTree>
    <p:extLst>
      <p:ext uri="{BB962C8B-B14F-4D97-AF65-F5344CB8AC3E}">
        <p14:creationId xmlns:p14="http://schemas.microsoft.com/office/powerpoint/2010/main" val="51372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0"/>
          <p:cNvPicPr preferRelativeResize="0"/>
          <p:nvPr/>
        </p:nvPicPr>
        <p:blipFill rotWithShape="1">
          <a:blip r:embed="rId3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399599" y="686525"/>
            <a:ext cx="519826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Dimensión Técnica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3B07050-ECBE-A53B-FBFC-C453A5E7F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733" y="1484193"/>
            <a:ext cx="4943463" cy="2944195"/>
          </a:xfrm>
          <a:prstGeom prst="rect">
            <a:avLst/>
          </a:prstGeom>
        </p:spPr>
      </p:pic>
      <p:sp>
        <p:nvSpPr>
          <p:cNvPr id="5" name="Google Shape;131;p4">
            <a:extLst>
              <a:ext uri="{FF2B5EF4-FFF2-40B4-BE49-F238E27FC236}">
                <a16:creationId xmlns:a16="http://schemas.microsoft.com/office/drawing/2014/main" id="{BABB700D-F534-80B9-8479-D97288EB3F46}"/>
              </a:ext>
            </a:extLst>
          </p:cNvPr>
          <p:cNvSpPr txBox="1"/>
          <p:nvPr/>
        </p:nvSpPr>
        <p:spPr>
          <a:xfrm>
            <a:off x="1227914" y="1109416"/>
            <a:ext cx="64577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1" i="1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Tecnologías habilitadoras de la industria 5.0</a:t>
            </a:r>
            <a:endParaRPr sz="1200" b="1" i="1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209;p10">
            <a:extLst>
              <a:ext uri="{FF2B5EF4-FFF2-40B4-BE49-F238E27FC236}">
                <a16:creationId xmlns:a16="http://schemas.microsoft.com/office/drawing/2014/main" id="{62DA5DCC-82BE-1E0F-CB00-CDCAF8489C65}"/>
              </a:ext>
            </a:extLst>
          </p:cNvPr>
          <p:cNvSpPr txBox="1"/>
          <p:nvPr/>
        </p:nvSpPr>
        <p:spPr>
          <a:xfrm>
            <a:off x="319913" y="1802286"/>
            <a:ext cx="406079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Simulación avanzada – FEM, PDE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Cyber-Physical</a:t>
            </a: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MX" sz="1050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systems</a:t>
            </a:r>
            <a:endParaRPr lang="es-MX" sz="1050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Digital </a:t>
            </a:r>
            <a:r>
              <a:rPr lang="es-MX" sz="1050" b="0" i="0" u="none" strike="noStrike" cap="none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Twins</a:t>
            </a:r>
            <a:endParaRPr lang="es-MX" sz="1050" b="0" i="0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Metaverso</a:t>
            </a:r>
            <a:endParaRPr lang="es-MX" sz="1050" b="0" i="0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C1A88B6-A5AB-894B-B71F-ACD441B1A24B}"/>
              </a:ext>
            </a:extLst>
          </p:cNvPr>
          <p:cNvSpPr txBox="1"/>
          <p:nvPr/>
        </p:nvSpPr>
        <p:spPr>
          <a:xfrm>
            <a:off x="330103" y="1525287"/>
            <a:ext cx="23973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Capacidades de simulación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8AABF3A-21BC-3E5D-8E1F-13F387E2DC3C}"/>
              </a:ext>
            </a:extLst>
          </p:cNvPr>
          <p:cNvSpPr txBox="1"/>
          <p:nvPr/>
        </p:nvSpPr>
        <p:spPr>
          <a:xfrm>
            <a:off x="330103" y="2606975"/>
            <a:ext cx="23973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 err="1">
                <a:solidFill>
                  <a:srgbClr val="666666"/>
                </a:solidFill>
                <a:latin typeface="Lato"/>
                <a:sym typeface="Lato"/>
              </a:rPr>
              <a:t>Cobots</a:t>
            </a:r>
            <a:endParaRPr lang="es-MX" sz="1200" dirty="0">
              <a:solidFill>
                <a:srgbClr val="666666"/>
              </a:solidFill>
              <a:latin typeface="Lato"/>
              <a:sym typeface="Lato"/>
            </a:endParaRPr>
          </a:p>
        </p:txBody>
      </p:sp>
      <p:sp>
        <p:nvSpPr>
          <p:cNvPr id="12" name="Google Shape;209;p10">
            <a:extLst>
              <a:ext uri="{FF2B5EF4-FFF2-40B4-BE49-F238E27FC236}">
                <a16:creationId xmlns:a16="http://schemas.microsoft.com/office/drawing/2014/main" id="{58944218-B875-7713-C6D0-DC8C2005E7DA}"/>
              </a:ext>
            </a:extLst>
          </p:cNvPr>
          <p:cNvSpPr txBox="1"/>
          <p:nvPr/>
        </p:nvSpPr>
        <p:spPr>
          <a:xfrm>
            <a:off x="319913" y="2923546"/>
            <a:ext cx="332192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Ergonomía: ciencia que estudia interacciones entre los seres humanos y otros elementos de un sistema (productos, equipos, robots)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Mejorar eficiencia y calidad de trabajo</a:t>
            </a:r>
            <a:endParaRPr lang="es-MX" sz="1050" b="0" i="0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4C88D14-E931-A72E-4C64-C98FE2C9E3D6}"/>
              </a:ext>
            </a:extLst>
          </p:cNvPr>
          <p:cNvSpPr txBox="1"/>
          <p:nvPr/>
        </p:nvSpPr>
        <p:spPr>
          <a:xfrm>
            <a:off x="319913" y="3757085"/>
            <a:ext cx="23973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Necesidades sociales</a:t>
            </a:r>
          </a:p>
        </p:txBody>
      </p:sp>
      <p:sp>
        <p:nvSpPr>
          <p:cNvPr id="14" name="Google Shape;209;p10">
            <a:extLst>
              <a:ext uri="{FF2B5EF4-FFF2-40B4-BE49-F238E27FC236}">
                <a16:creationId xmlns:a16="http://schemas.microsoft.com/office/drawing/2014/main" id="{7F49B10D-949A-1C19-7891-F4303E8AEF3A}"/>
              </a:ext>
            </a:extLst>
          </p:cNvPr>
          <p:cNvSpPr txBox="1"/>
          <p:nvPr/>
        </p:nvSpPr>
        <p:spPr>
          <a:xfrm>
            <a:off x="319912" y="4059076"/>
            <a:ext cx="3321921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Prevención y valorización de residuos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Producción agrícola sustentable</a:t>
            </a:r>
            <a:endParaRPr lang="es-MX" sz="1050" b="0" i="0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Manufactura aditiva (materiales inteligentes)</a:t>
            </a:r>
            <a:endParaRPr lang="es-MX" sz="1050" b="0" i="0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885593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5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399600" y="686525"/>
            <a:ext cx="3907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b="0" i="0" u="none" strike="noStrike" cap="none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Evolución industrial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Google Shape;131;p4">
            <a:extLst>
              <a:ext uri="{FF2B5EF4-FFF2-40B4-BE49-F238E27FC236}">
                <a16:creationId xmlns:a16="http://schemas.microsoft.com/office/drawing/2014/main" id="{4A9AB68B-8FB8-FD2B-45E8-C18BCEBE7806}"/>
              </a:ext>
            </a:extLst>
          </p:cNvPr>
          <p:cNvSpPr txBox="1"/>
          <p:nvPr/>
        </p:nvSpPr>
        <p:spPr>
          <a:xfrm>
            <a:off x="1227914" y="1109416"/>
            <a:ext cx="70042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1" i="1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Industria 5.0 es una evolución futura diseñada que combina la creatividad y subjetividad de los humanos trabajando junto con máquinas eficientes, inteligentes (IA) y precisas</a:t>
            </a:r>
            <a:endParaRPr sz="1200" b="1" i="1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74AB8D6-D02B-E79C-DA3E-EBE1A08D9F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14"/>
          <a:stretch/>
        </p:blipFill>
        <p:spPr>
          <a:xfrm>
            <a:off x="2111014" y="1840711"/>
            <a:ext cx="5271274" cy="227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01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0"/>
          <p:cNvPicPr preferRelativeResize="0"/>
          <p:nvPr/>
        </p:nvPicPr>
        <p:blipFill rotWithShape="1">
          <a:blip r:embed="rId3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399599" y="686525"/>
            <a:ext cx="519826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Dimensión de la realidad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" name="Google Shape;131;p4">
            <a:extLst>
              <a:ext uri="{FF2B5EF4-FFF2-40B4-BE49-F238E27FC236}">
                <a16:creationId xmlns:a16="http://schemas.microsoft.com/office/drawing/2014/main" id="{BABB700D-F534-80B9-8479-D97288EB3F46}"/>
              </a:ext>
            </a:extLst>
          </p:cNvPr>
          <p:cNvSpPr txBox="1"/>
          <p:nvPr/>
        </p:nvSpPr>
        <p:spPr>
          <a:xfrm>
            <a:off x="1227914" y="1109416"/>
            <a:ext cx="64577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1" i="1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Implementación de la industria 5.0</a:t>
            </a:r>
            <a:endParaRPr sz="1200" b="1" i="1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C1A88B6-A5AB-894B-B71F-ACD441B1A24B}"/>
              </a:ext>
            </a:extLst>
          </p:cNvPr>
          <p:cNvSpPr txBox="1"/>
          <p:nvPr/>
        </p:nvSpPr>
        <p:spPr>
          <a:xfrm>
            <a:off x="325263" y="1447357"/>
            <a:ext cx="41315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Plan para el desarrollo de industrias mundiales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1641A1-0458-4757-DEE9-D4A806E5C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45" y="1698904"/>
            <a:ext cx="3035871" cy="34271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A6EF4D0-CC2C-3BD6-B4E4-D07BA0EE7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886" y="1182921"/>
            <a:ext cx="3894570" cy="371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61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>
          <a:extLst>
            <a:ext uri="{FF2B5EF4-FFF2-40B4-BE49-F238E27FC236}">
              <a16:creationId xmlns:a16="http://schemas.microsoft.com/office/drawing/2014/main" id="{38F99046-E202-6C8B-749F-00D06E203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0">
            <a:extLst>
              <a:ext uri="{FF2B5EF4-FFF2-40B4-BE49-F238E27FC236}">
                <a16:creationId xmlns:a16="http://schemas.microsoft.com/office/drawing/2014/main" id="{770ADAAE-B2D2-B2CA-28E0-F8A9581D4D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>
            <a:extLst>
              <a:ext uri="{FF2B5EF4-FFF2-40B4-BE49-F238E27FC236}">
                <a16:creationId xmlns:a16="http://schemas.microsoft.com/office/drawing/2014/main" id="{B610881A-1427-0868-9A7E-E19B90D9A016}"/>
              </a:ext>
            </a:extLst>
          </p:cNvPr>
          <p:cNvSpPr txBox="1"/>
          <p:nvPr/>
        </p:nvSpPr>
        <p:spPr>
          <a:xfrm>
            <a:off x="1399599" y="686525"/>
            <a:ext cx="519826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Dimensión de la realidad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" name="Google Shape;131;p4">
            <a:extLst>
              <a:ext uri="{FF2B5EF4-FFF2-40B4-BE49-F238E27FC236}">
                <a16:creationId xmlns:a16="http://schemas.microsoft.com/office/drawing/2014/main" id="{8E0B4B92-51AC-4875-45FA-215C16F5C51E}"/>
              </a:ext>
            </a:extLst>
          </p:cNvPr>
          <p:cNvSpPr txBox="1"/>
          <p:nvPr/>
        </p:nvSpPr>
        <p:spPr>
          <a:xfrm>
            <a:off x="1227914" y="1109416"/>
            <a:ext cx="64577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1" i="1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Cosas que están pasando hoy</a:t>
            </a:r>
            <a:endParaRPr sz="1200" b="1" i="1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8D545D9-FCD0-0B20-2403-9FC4F90B9F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22"/>
          <a:stretch/>
        </p:blipFill>
        <p:spPr>
          <a:xfrm>
            <a:off x="744794" y="1682903"/>
            <a:ext cx="2979174" cy="135526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86E1A7B-D3FE-FE44-AB51-53011C650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94" y="3149376"/>
            <a:ext cx="2979174" cy="132639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E731C84-6857-3505-BDB0-8848DB684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7927" y="1644200"/>
            <a:ext cx="4650124" cy="28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63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0"/>
          <p:cNvPicPr preferRelativeResize="0"/>
          <p:nvPr/>
        </p:nvPicPr>
        <p:blipFill rotWithShape="1">
          <a:blip r:embed="rId3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399599" y="686525"/>
            <a:ext cx="519826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Dimensión de la aplicación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" name="Google Shape;131;p4">
            <a:extLst>
              <a:ext uri="{FF2B5EF4-FFF2-40B4-BE49-F238E27FC236}">
                <a16:creationId xmlns:a16="http://schemas.microsoft.com/office/drawing/2014/main" id="{BABB700D-F534-80B9-8479-D97288EB3F46}"/>
              </a:ext>
            </a:extLst>
          </p:cNvPr>
          <p:cNvSpPr txBox="1"/>
          <p:nvPr/>
        </p:nvSpPr>
        <p:spPr>
          <a:xfrm>
            <a:off x="1227914" y="1109416"/>
            <a:ext cx="6457775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1" i="1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Aplicación inicial de la industria 5.0</a:t>
            </a:r>
            <a:endParaRPr sz="1200" b="1" i="1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C1A88B6-A5AB-894B-B71F-ACD441B1A24B}"/>
              </a:ext>
            </a:extLst>
          </p:cNvPr>
          <p:cNvSpPr txBox="1"/>
          <p:nvPr/>
        </p:nvSpPr>
        <p:spPr>
          <a:xfrm>
            <a:off x="506566" y="1504284"/>
            <a:ext cx="41315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Salud – fabricación:</a:t>
            </a:r>
          </a:p>
        </p:txBody>
      </p:sp>
      <p:sp>
        <p:nvSpPr>
          <p:cNvPr id="2" name="Google Shape;209;p10">
            <a:extLst>
              <a:ext uri="{FF2B5EF4-FFF2-40B4-BE49-F238E27FC236}">
                <a16:creationId xmlns:a16="http://schemas.microsoft.com/office/drawing/2014/main" id="{979C0C02-991B-E96C-D8B5-AAB3627838D7}"/>
              </a:ext>
            </a:extLst>
          </p:cNvPr>
          <p:cNvSpPr txBox="1"/>
          <p:nvPr/>
        </p:nvSpPr>
        <p:spPr>
          <a:xfrm>
            <a:off x="501794" y="1781283"/>
            <a:ext cx="4060791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Implantes médicos personalizados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Órganos artificiales, fluidos corporales y trasplantes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Cirugías de precisión basadas en </a:t>
            </a:r>
            <a:r>
              <a:rPr lang="es-MX" sz="1050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cobots</a:t>
            </a:r>
            <a:endParaRPr lang="es-MX" sz="1050" b="0" i="0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8CFDD2-9B64-1CC9-CEE2-A4935889617E}"/>
              </a:ext>
            </a:extLst>
          </p:cNvPr>
          <p:cNvSpPr txBox="1"/>
          <p:nvPr/>
        </p:nvSpPr>
        <p:spPr>
          <a:xfrm>
            <a:off x="559438" y="2412054"/>
            <a:ext cx="41315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Educación en ingenierías 5.0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169D831-573D-AA83-7976-17459D0E2606}"/>
              </a:ext>
            </a:extLst>
          </p:cNvPr>
          <p:cNvSpPr txBox="1"/>
          <p:nvPr/>
        </p:nvSpPr>
        <p:spPr>
          <a:xfrm>
            <a:off x="501794" y="269251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Basada en conocimiento para la colaboración con </a:t>
            </a:r>
            <a:r>
              <a:rPr lang="es-MX" sz="1050" b="0" i="0" u="none" strike="noStrike" cap="none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cobots</a:t>
            </a:r>
            <a:endParaRPr lang="es-MX" sz="1050" b="0" i="0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FE74FE3-EAD8-F42F-E2E2-44A6BFE8C014}"/>
              </a:ext>
            </a:extLst>
          </p:cNvPr>
          <p:cNvSpPr txBox="1"/>
          <p:nvPr/>
        </p:nvSpPr>
        <p:spPr>
          <a:xfrm>
            <a:off x="512142" y="2956440"/>
            <a:ext cx="41315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Smart </a:t>
            </a:r>
            <a:r>
              <a:rPr lang="es-MX" sz="1200" dirty="0" err="1">
                <a:solidFill>
                  <a:srgbClr val="666666"/>
                </a:solidFill>
                <a:latin typeface="Lato"/>
                <a:sym typeface="Lato"/>
              </a:rPr>
              <a:t>cities</a:t>
            </a:r>
            <a:endParaRPr lang="es-MX" sz="1200" dirty="0">
              <a:solidFill>
                <a:srgbClr val="666666"/>
              </a:solidFill>
              <a:latin typeface="Lato"/>
              <a:sym typeface="Lato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17C2596-4CDD-EC82-2FCC-1274C25F5686}"/>
              </a:ext>
            </a:extLst>
          </p:cNvPr>
          <p:cNvSpPr txBox="1"/>
          <p:nvPr/>
        </p:nvSpPr>
        <p:spPr>
          <a:xfrm>
            <a:off x="501794" y="3248305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Cuidades sostenibles, conectadas y optimizadas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Disminuir consumo energético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Reducir emisiones CO2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Aumentar bienestar de los ciudadanos</a:t>
            </a:r>
            <a:endParaRPr lang="es-MX" sz="1050" b="0" i="0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6FEFABF-30ED-3398-CBA7-B5F9B4011B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0"/>
          <a:stretch/>
        </p:blipFill>
        <p:spPr>
          <a:xfrm>
            <a:off x="4827291" y="1071215"/>
            <a:ext cx="4190586" cy="383735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5FEE180-D049-573B-A61F-288A4760E2ED}"/>
              </a:ext>
            </a:extLst>
          </p:cNvPr>
          <p:cNvSpPr txBox="1"/>
          <p:nvPr/>
        </p:nvSpPr>
        <p:spPr>
          <a:xfrm>
            <a:off x="533002" y="4034084"/>
            <a:ext cx="41315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Cuidades más inteligentes del mundo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AE292BD-8898-0169-D5FD-4911A3C5253D}"/>
              </a:ext>
            </a:extLst>
          </p:cNvPr>
          <p:cNvSpPr txBox="1"/>
          <p:nvPr/>
        </p:nvSpPr>
        <p:spPr>
          <a:xfrm>
            <a:off x="512142" y="4303809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Shanghai</a:t>
            </a: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(plataforma con 1200 servicios)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Seúl (robots patrulla autónomos)</a:t>
            </a:r>
            <a:endParaRPr lang="es-MX" sz="1050" b="0" i="0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Beijing (una tarjeta virtual gestiona todos los </a:t>
            </a:r>
            <a:r>
              <a:rPr lang="es-MX" sz="1050" b="0" i="0" u="none" strike="noStrike" cap="none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docs</a:t>
            </a: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de identidad y transporte público se puede pagar desde el teléfono)</a:t>
            </a:r>
          </a:p>
        </p:txBody>
      </p:sp>
    </p:spTree>
    <p:extLst>
      <p:ext uri="{BB962C8B-B14F-4D97-AF65-F5344CB8AC3E}">
        <p14:creationId xmlns:p14="http://schemas.microsoft.com/office/powerpoint/2010/main" val="1323211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>
          <a:extLst>
            <a:ext uri="{FF2B5EF4-FFF2-40B4-BE49-F238E27FC236}">
              <a16:creationId xmlns:a16="http://schemas.microsoft.com/office/drawing/2014/main" id="{01E2D9A3-D18E-4903-77B0-6D565475E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0">
            <a:extLst>
              <a:ext uri="{FF2B5EF4-FFF2-40B4-BE49-F238E27FC236}">
                <a16:creationId xmlns:a16="http://schemas.microsoft.com/office/drawing/2014/main" id="{C9AA7194-EC5A-7BE2-F037-6F28771A28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>
            <a:extLst>
              <a:ext uri="{FF2B5EF4-FFF2-40B4-BE49-F238E27FC236}">
                <a16:creationId xmlns:a16="http://schemas.microsoft.com/office/drawing/2014/main" id="{EA817AE3-F82A-B975-E441-0E5B35BF75E9}"/>
              </a:ext>
            </a:extLst>
          </p:cNvPr>
          <p:cNvSpPr txBox="1"/>
          <p:nvPr/>
        </p:nvSpPr>
        <p:spPr>
          <a:xfrm>
            <a:off x="1399599" y="686525"/>
            <a:ext cx="519826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Dimensión de la aplicación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2" name="Elementos multimedia en línea 1" title="Felix Solis Avantis  -  Una Bodega Extraodinaria">
            <a:hlinkClick r:id="" action="ppaction://media"/>
            <a:extLst>
              <a:ext uri="{FF2B5EF4-FFF2-40B4-BE49-F238E27FC236}">
                <a16:creationId xmlns:a16="http://schemas.microsoft.com/office/drawing/2014/main" id="{2E4D62E6-6DE7-53BD-A2BF-E4B427EF26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875" y="0"/>
            <a:ext cx="91106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3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0"/>
          <p:cNvPicPr preferRelativeResize="0"/>
          <p:nvPr/>
        </p:nvPicPr>
        <p:blipFill rotWithShape="1">
          <a:blip r:embed="rId3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399599" y="686525"/>
            <a:ext cx="519826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Limitaciones barreras y desafíos de la industria 5.0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C1A88B6-A5AB-894B-B71F-ACD441B1A24B}"/>
              </a:ext>
            </a:extLst>
          </p:cNvPr>
          <p:cNvSpPr txBox="1"/>
          <p:nvPr/>
        </p:nvSpPr>
        <p:spPr>
          <a:xfrm>
            <a:off x="506566" y="1504284"/>
            <a:ext cx="41315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Barreras sociales</a:t>
            </a:r>
          </a:p>
        </p:txBody>
      </p:sp>
      <p:sp>
        <p:nvSpPr>
          <p:cNvPr id="2" name="Google Shape;209;p10">
            <a:extLst>
              <a:ext uri="{FF2B5EF4-FFF2-40B4-BE49-F238E27FC236}">
                <a16:creationId xmlns:a16="http://schemas.microsoft.com/office/drawing/2014/main" id="{979C0C02-991B-E96C-D8B5-AAB3627838D7}"/>
              </a:ext>
            </a:extLst>
          </p:cNvPr>
          <p:cNvSpPr txBox="1"/>
          <p:nvPr/>
        </p:nvSpPr>
        <p:spPr>
          <a:xfrm>
            <a:off x="501794" y="1781283"/>
            <a:ext cx="6687282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Valores sociales; problemas morales y éticos, políticas correctas para una correcta implementación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Capacitación hacia el operador 5.0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Falta de resiliencia de los colaboradores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FE74FE3-EAD8-F42F-E2E2-44A6BFE8C014}"/>
              </a:ext>
            </a:extLst>
          </p:cNvPr>
          <p:cNvSpPr txBox="1"/>
          <p:nvPr/>
        </p:nvSpPr>
        <p:spPr>
          <a:xfrm>
            <a:off x="501794" y="2433250"/>
            <a:ext cx="41315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Desafíos tecnológicos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17C2596-4CDD-EC82-2FCC-1274C25F5686}"/>
              </a:ext>
            </a:extLst>
          </p:cNvPr>
          <p:cNvSpPr txBox="1"/>
          <p:nvPr/>
        </p:nvSpPr>
        <p:spPr>
          <a:xfrm>
            <a:off x="501794" y="2673357"/>
            <a:ext cx="4572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Heterogeneidad de los sistemas 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Desafíos de I+D y capital avanzado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Restructuración tecnológica 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Datos masivos y cumplimiento de los estándares de la industria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Inversión significativa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Adaptación de </a:t>
            </a:r>
            <a:r>
              <a:rPr lang="es-MX" sz="1050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cobots</a:t>
            </a: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a cambios de roles</a:t>
            </a:r>
            <a:endParaRPr lang="es-MX" sz="1050" b="0" i="0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5FEE180-D049-573B-A61F-288A4760E2ED}"/>
              </a:ext>
            </a:extLst>
          </p:cNvPr>
          <p:cNvSpPr txBox="1"/>
          <p:nvPr/>
        </p:nvSpPr>
        <p:spPr>
          <a:xfrm>
            <a:off x="501794" y="3751612"/>
            <a:ext cx="41315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Otros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AE292BD-8898-0169-D5FD-4911A3C5253D}"/>
              </a:ext>
            </a:extLst>
          </p:cNvPr>
          <p:cNvSpPr txBox="1"/>
          <p:nvPr/>
        </p:nvSpPr>
        <p:spPr>
          <a:xfrm>
            <a:off x="501794" y="4026735"/>
            <a:ext cx="51737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Desarrollo del aprendizaje permanente para los trabajadores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Incentivos y o plan de fomento del gobierno local hacia la industria 5.0</a:t>
            </a:r>
            <a:endParaRPr lang="es-MX" sz="1050" b="0" i="0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b="0" i="0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Investigación interdisciplinaria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05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Privacidad y seguridad de los datos</a:t>
            </a:r>
            <a:endParaRPr lang="es-MX" sz="1050" b="0" i="0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E756D7-ACEB-087A-DBA5-B81613727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999" y="2073559"/>
            <a:ext cx="3662781" cy="293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51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>
          <a:extLst>
            <a:ext uri="{FF2B5EF4-FFF2-40B4-BE49-F238E27FC236}">
              <a16:creationId xmlns:a16="http://schemas.microsoft.com/office/drawing/2014/main" id="{9399D6D5-F51D-BA9A-0FCE-F26A5FD25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0">
            <a:extLst>
              <a:ext uri="{FF2B5EF4-FFF2-40B4-BE49-F238E27FC236}">
                <a16:creationId xmlns:a16="http://schemas.microsoft.com/office/drawing/2014/main" id="{45603CE0-98B7-A568-1CE4-534B00995B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>
            <a:extLst>
              <a:ext uri="{FF2B5EF4-FFF2-40B4-BE49-F238E27FC236}">
                <a16:creationId xmlns:a16="http://schemas.microsoft.com/office/drawing/2014/main" id="{4E28B960-4845-73C8-CC4F-C85C71DFDA57}"/>
              </a:ext>
            </a:extLst>
          </p:cNvPr>
          <p:cNvSpPr txBox="1"/>
          <p:nvPr/>
        </p:nvSpPr>
        <p:spPr>
          <a:xfrm>
            <a:off x="1399599" y="686525"/>
            <a:ext cx="519826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Índice latinoamericano de IA (Ilia)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58277C-7113-40BE-5A7C-09FE34A119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" b="2007"/>
          <a:stretch/>
        </p:blipFill>
        <p:spPr>
          <a:xfrm>
            <a:off x="707922" y="1253249"/>
            <a:ext cx="7884650" cy="35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87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1"/>
          <p:cNvPicPr preferRelativeResize="0"/>
          <p:nvPr/>
        </p:nvPicPr>
        <p:blipFill rotWithShape="1">
          <a:blip r:embed="rId3">
            <a:alphaModFix/>
          </a:blip>
          <a:srcRect b="23035"/>
          <a:stretch/>
        </p:blipFill>
        <p:spPr>
          <a:xfrm>
            <a:off x="944650" y="252925"/>
            <a:ext cx="7264500" cy="3732000"/>
          </a:xfrm>
          <a:prstGeom prst="round2DiagRect">
            <a:avLst>
              <a:gd name="adj1" fmla="val 10815"/>
              <a:gd name="adj2" fmla="val 0"/>
            </a:avLst>
          </a:prstGeom>
          <a:noFill/>
          <a:ln>
            <a:noFill/>
          </a:ln>
        </p:spPr>
      </p:pic>
      <p:pic>
        <p:nvPicPr>
          <p:cNvPr id="215" name="Google Shape;21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63025" y="1216950"/>
            <a:ext cx="186975" cy="157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1"/>
          <p:cNvSpPr txBox="1"/>
          <p:nvPr/>
        </p:nvSpPr>
        <p:spPr>
          <a:xfrm>
            <a:off x="8425813" y="97350"/>
            <a:ext cx="46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Arial"/>
              <a:buNone/>
            </a:pPr>
            <a:endParaRPr sz="1400" b="0" i="0" u="none" strike="noStrike" cap="none">
              <a:solidFill>
                <a:srgbClr val="FF7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58;p1">
            <a:extLst>
              <a:ext uri="{FF2B5EF4-FFF2-40B4-BE49-F238E27FC236}">
                <a16:creationId xmlns:a16="http://schemas.microsoft.com/office/drawing/2014/main" id="{E218AF6D-9208-2000-798A-CF21413D4F0A}"/>
              </a:ext>
            </a:extLst>
          </p:cNvPr>
          <p:cNvSpPr txBox="1"/>
          <p:nvPr/>
        </p:nvSpPr>
        <p:spPr>
          <a:xfrm>
            <a:off x="1240534" y="533144"/>
            <a:ext cx="6662931" cy="3381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s-MX" sz="2200" b="0" i="0" u="none" strike="noStrike" cap="none" dirty="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MX" sz="2200" b="0" i="0" u="none" strike="noStrike" cap="none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Industria 4.0/5.0: prospectiva y retrospectiva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s-MX" sz="1500" b="0" i="1" u="none" strike="noStrike" cap="none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Ricardo Luna, </a:t>
            </a:r>
            <a:r>
              <a:rPr lang="es-MX" sz="1500" i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Líder de I+D+i en Ingeniería</a:t>
            </a: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1" u="none" strike="noStrike" cap="none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>
          <a:extLst>
            <a:ext uri="{FF2B5EF4-FFF2-40B4-BE49-F238E27FC236}">
              <a16:creationId xmlns:a16="http://schemas.microsoft.com/office/drawing/2014/main" id="{DA9323D5-AA7F-8014-8E00-4BE3B4AC1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>
            <a:extLst>
              <a:ext uri="{FF2B5EF4-FFF2-40B4-BE49-F238E27FC236}">
                <a16:creationId xmlns:a16="http://schemas.microsoft.com/office/drawing/2014/main" id="{1A945516-0900-721B-08CE-9465B6B27E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>
            <a:extLst>
              <a:ext uri="{FF2B5EF4-FFF2-40B4-BE49-F238E27FC236}">
                <a16:creationId xmlns:a16="http://schemas.microsoft.com/office/drawing/2014/main" id="{0F760061-C8C8-178A-A563-45727F3546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>
            <a:extLst>
              <a:ext uri="{FF2B5EF4-FFF2-40B4-BE49-F238E27FC236}">
                <a16:creationId xmlns:a16="http://schemas.microsoft.com/office/drawing/2014/main" id="{A2AD5284-9336-6203-EA36-F63BEAAB405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>
            <a:extLst>
              <a:ext uri="{FF2B5EF4-FFF2-40B4-BE49-F238E27FC236}">
                <a16:creationId xmlns:a16="http://schemas.microsoft.com/office/drawing/2014/main" id="{0FB81D10-B1DE-2395-DB60-D9193A7E8869}"/>
              </a:ext>
            </a:extLst>
          </p:cNvPr>
          <p:cNvSpPr txBox="1"/>
          <p:nvPr/>
        </p:nvSpPr>
        <p:spPr>
          <a:xfrm>
            <a:off x="1399600" y="686525"/>
            <a:ext cx="3907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b="0" i="0" u="none" strike="noStrike" cap="none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Industria 4.0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Google Shape;131;p4">
            <a:extLst>
              <a:ext uri="{FF2B5EF4-FFF2-40B4-BE49-F238E27FC236}">
                <a16:creationId xmlns:a16="http://schemas.microsoft.com/office/drawing/2014/main" id="{249DE990-CCE9-3013-DDE3-1E6424053B29}"/>
              </a:ext>
            </a:extLst>
          </p:cNvPr>
          <p:cNvSpPr txBox="1"/>
          <p:nvPr/>
        </p:nvSpPr>
        <p:spPr>
          <a:xfrm>
            <a:off x="1227914" y="1109416"/>
            <a:ext cx="700429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1" i="1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Modelo de producción que integra tecnologías digitales en la fabricación (físico/digital).</a:t>
            </a:r>
            <a:endParaRPr sz="1200" b="1" i="1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209;p10">
            <a:extLst>
              <a:ext uri="{FF2B5EF4-FFF2-40B4-BE49-F238E27FC236}">
                <a16:creationId xmlns:a16="http://schemas.microsoft.com/office/drawing/2014/main" id="{D2090111-28B4-D9FF-A1D1-5F367E0E5581}"/>
              </a:ext>
            </a:extLst>
          </p:cNvPr>
          <p:cNvSpPr txBox="1"/>
          <p:nvPr/>
        </p:nvSpPr>
        <p:spPr>
          <a:xfrm>
            <a:off x="710798" y="2036388"/>
            <a:ext cx="325041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Inteligencia artificial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Internet de las cosas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Robótica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Impresión 3D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Servicios en la nube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CBAEF9-2E08-FC28-3D51-140894AA1427}"/>
              </a:ext>
            </a:extLst>
          </p:cNvPr>
          <p:cNvSpPr txBox="1"/>
          <p:nvPr/>
        </p:nvSpPr>
        <p:spPr>
          <a:xfrm>
            <a:off x="858800" y="1630228"/>
            <a:ext cx="13077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i="1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tecnologías </a:t>
            </a:r>
            <a:endParaRPr lang="es-CL" sz="1200" dirty="0"/>
          </a:p>
        </p:txBody>
      </p:sp>
      <p:pic>
        <p:nvPicPr>
          <p:cNvPr id="1026" name="Picture 2" descr="Imagen generada">
            <a:extLst>
              <a:ext uri="{FF2B5EF4-FFF2-40B4-BE49-F238E27FC236}">
                <a16:creationId xmlns:a16="http://schemas.microsoft.com/office/drawing/2014/main" id="{57B209E0-CD6C-ACCE-F1A9-41C0D0B07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37" y="1768727"/>
            <a:ext cx="2484572" cy="2484572"/>
          </a:xfrm>
          <a:prstGeom prst="round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09;p10">
            <a:extLst>
              <a:ext uri="{FF2B5EF4-FFF2-40B4-BE49-F238E27FC236}">
                <a16:creationId xmlns:a16="http://schemas.microsoft.com/office/drawing/2014/main" id="{C73CA34C-623C-DF1F-88A1-0044E0B4D04F}"/>
              </a:ext>
            </a:extLst>
          </p:cNvPr>
          <p:cNvSpPr txBox="1"/>
          <p:nvPr/>
        </p:nvSpPr>
        <p:spPr>
          <a:xfrm>
            <a:off x="3557583" y="2075701"/>
            <a:ext cx="325041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Optimización de procesos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Reducción costos de operación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Mejora experiencia de usuarios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  <a:buFont typeface="Lato"/>
              <a:buChar char="➔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Ayuda a la toma decisiones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F252A21-8BDA-96D5-3F2A-911C413D71B3}"/>
              </a:ext>
            </a:extLst>
          </p:cNvPr>
          <p:cNvSpPr txBox="1"/>
          <p:nvPr/>
        </p:nvSpPr>
        <p:spPr>
          <a:xfrm>
            <a:off x="3738358" y="1630741"/>
            <a:ext cx="13077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b="1" i="1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Beneficios 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4118627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>
          <a:extLst>
            <a:ext uri="{FF2B5EF4-FFF2-40B4-BE49-F238E27FC236}">
              <a16:creationId xmlns:a16="http://schemas.microsoft.com/office/drawing/2014/main" id="{37EBD3C0-8377-43FE-8801-444C6ADD0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>
            <a:extLst>
              <a:ext uri="{FF2B5EF4-FFF2-40B4-BE49-F238E27FC236}">
                <a16:creationId xmlns:a16="http://schemas.microsoft.com/office/drawing/2014/main" id="{C21416DA-67B1-EE34-C5D4-B94FF4116C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>
            <a:extLst>
              <a:ext uri="{FF2B5EF4-FFF2-40B4-BE49-F238E27FC236}">
                <a16:creationId xmlns:a16="http://schemas.microsoft.com/office/drawing/2014/main" id="{9071BD8D-5AA6-FDB6-63D5-52A4A1F01E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>
            <a:extLst>
              <a:ext uri="{FF2B5EF4-FFF2-40B4-BE49-F238E27FC236}">
                <a16:creationId xmlns:a16="http://schemas.microsoft.com/office/drawing/2014/main" id="{2C143B63-3676-8657-9B1F-0A201663EB9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>
            <a:extLst>
              <a:ext uri="{FF2B5EF4-FFF2-40B4-BE49-F238E27FC236}">
                <a16:creationId xmlns:a16="http://schemas.microsoft.com/office/drawing/2014/main" id="{3AE6C9CD-635E-DA5C-19B2-8DEAD8C4A73C}"/>
              </a:ext>
            </a:extLst>
          </p:cNvPr>
          <p:cNvSpPr txBox="1"/>
          <p:nvPr/>
        </p:nvSpPr>
        <p:spPr>
          <a:xfrm>
            <a:off x="1399600" y="686525"/>
            <a:ext cx="3907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b="0" i="0" u="none" strike="noStrike" cap="none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Industria 4.0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4" name="Elementos multimedia en línea 3" title="Amazon Robotics y su almacén robótico">
            <a:hlinkClick r:id="" action="ppaction://media"/>
            <a:extLst>
              <a:ext uri="{FF2B5EF4-FFF2-40B4-BE49-F238E27FC236}">
                <a16:creationId xmlns:a16="http://schemas.microsoft.com/office/drawing/2014/main" id="{41CDA7CF-7526-12E7-25AF-8C204CE7942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5875" y="0"/>
            <a:ext cx="91106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>
          <a:extLst>
            <a:ext uri="{FF2B5EF4-FFF2-40B4-BE49-F238E27FC236}">
              <a16:creationId xmlns:a16="http://schemas.microsoft.com/office/drawing/2014/main" id="{D0D668B0-07F8-3E69-FF33-69C8CD92D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0">
            <a:extLst>
              <a:ext uri="{FF2B5EF4-FFF2-40B4-BE49-F238E27FC236}">
                <a16:creationId xmlns:a16="http://schemas.microsoft.com/office/drawing/2014/main" id="{E76B4C82-7BB2-9BE8-D52C-C854216CFD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>
            <a:extLst>
              <a:ext uri="{FF2B5EF4-FFF2-40B4-BE49-F238E27FC236}">
                <a16:creationId xmlns:a16="http://schemas.microsoft.com/office/drawing/2014/main" id="{AC0276C1-D438-A7FF-DA6A-1DB4DC266C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>
            <a:extLst>
              <a:ext uri="{FF2B5EF4-FFF2-40B4-BE49-F238E27FC236}">
                <a16:creationId xmlns:a16="http://schemas.microsoft.com/office/drawing/2014/main" id="{6C76A41A-6623-AE3E-BAA7-D5C73414DDD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>
            <a:extLst>
              <a:ext uri="{FF2B5EF4-FFF2-40B4-BE49-F238E27FC236}">
                <a16:creationId xmlns:a16="http://schemas.microsoft.com/office/drawing/2014/main" id="{237A32BD-531B-F8D7-D388-D61C1AD4EBA6}"/>
              </a:ext>
            </a:extLst>
          </p:cNvPr>
          <p:cNvSpPr txBox="1"/>
          <p:nvPr/>
        </p:nvSpPr>
        <p:spPr>
          <a:xfrm>
            <a:off x="1399600" y="686525"/>
            <a:ext cx="3907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b="0" i="0" u="none" strike="noStrike" cap="none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Industria 4.0 – Transformación digital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Google Shape;131;p4">
            <a:extLst>
              <a:ext uri="{FF2B5EF4-FFF2-40B4-BE49-F238E27FC236}">
                <a16:creationId xmlns:a16="http://schemas.microsoft.com/office/drawing/2014/main" id="{76CAFC58-3603-EED1-AE59-C5FDEB323B92}"/>
              </a:ext>
            </a:extLst>
          </p:cNvPr>
          <p:cNvSpPr txBox="1"/>
          <p:nvPr/>
        </p:nvSpPr>
        <p:spPr>
          <a:xfrm>
            <a:off x="1227914" y="1109416"/>
            <a:ext cx="700429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1" i="1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Reinvención de una organización a través de la utilización de tecnologías digitales</a:t>
            </a:r>
            <a:endParaRPr sz="1200" b="1" i="1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50" name="Picture 2" descr="Imagen generada">
            <a:extLst>
              <a:ext uri="{FF2B5EF4-FFF2-40B4-BE49-F238E27FC236}">
                <a16:creationId xmlns:a16="http://schemas.microsoft.com/office/drawing/2014/main" id="{7CF8E049-6EEC-A7ED-DFF7-B2BA6214A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7470" r="4256" b="21570"/>
          <a:stretch/>
        </p:blipFill>
        <p:spPr bwMode="auto">
          <a:xfrm>
            <a:off x="1988525" y="1501528"/>
            <a:ext cx="4579328" cy="245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649F39E-EAD5-F872-3660-EB7DA461780D}"/>
              </a:ext>
            </a:extLst>
          </p:cNvPr>
          <p:cNvSpPr txBox="1"/>
          <p:nvPr/>
        </p:nvSpPr>
        <p:spPr>
          <a:xfrm>
            <a:off x="1989018" y="3958786"/>
            <a:ext cx="13545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Mundo físico industrial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0A36698-4AC8-F635-0850-C11AA486C805}"/>
              </a:ext>
            </a:extLst>
          </p:cNvPr>
          <p:cNvSpPr txBox="1"/>
          <p:nvPr/>
        </p:nvSpPr>
        <p:spPr>
          <a:xfrm>
            <a:off x="6168491" y="2611619"/>
            <a:ext cx="1236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Análisis y visualización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6E1522F-693C-6E58-0589-11E0E8E2DB6F}"/>
              </a:ext>
            </a:extLst>
          </p:cNvPr>
          <p:cNvSpPr/>
          <p:nvPr/>
        </p:nvSpPr>
        <p:spPr>
          <a:xfrm>
            <a:off x="4971351" y="3538105"/>
            <a:ext cx="216168" cy="319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7EB2E9C3-1FD9-D4C0-D091-F92031260C43}"/>
              </a:ext>
            </a:extLst>
          </p:cNvPr>
          <p:cNvSpPr/>
          <p:nvPr/>
        </p:nvSpPr>
        <p:spPr>
          <a:xfrm rot="10800000">
            <a:off x="3229980" y="3599985"/>
            <a:ext cx="1777570" cy="177314"/>
          </a:xfrm>
          <a:prstGeom prst="rightArrow">
            <a:avLst/>
          </a:prstGeom>
          <a:solidFill>
            <a:srgbClr val="FF6A25"/>
          </a:solidFill>
          <a:ln>
            <a:solidFill>
              <a:srgbClr val="FF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698D38D-63F5-F207-D15F-4788D2484E3E}"/>
              </a:ext>
            </a:extLst>
          </p:cNvPr>
          <p:cNvSpPr txBox="1"/>
          <p:nvPr/>
        </p:nvSpPr>
        <p:spPr>
          <a:xfrm>
            <a:off x="3318116" y="3785039"/>
            <a:ext cx="19201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Data-</a:t>
            </a:r>
            <a:r>
              <a:rPr lang="es-MX" sz="1200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driven</a:t>
            </a:r>
            <a:r>
              <a:rPr lang="es-MX" sz="12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MX" sz="1200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decision</a:t>
            </a:r>
            <a:endParaRPr lang="es-MX" sz="1200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F9EC5FC-7A9F-9574-B8F4-31DCCE0FC96E}"/>
              </a:ext>
            </a:extLst>
          </p:cNvPr>
          <p:cNvSpPr txBox="1"/>
          <p:nvPr/>
        </p:nvSpPr>
        <p:spPr>
          <a:xfrm>
            <a:off x="3267373" y="2765507"/>
            <a:ext cx="19201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b="1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Infraestructura </a:t>
            </a:r>
            <a:r>
              <a:rPr lang="es-MX" b="1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IoT</a:t>
            </a:r>
            <a:endParaRPr lang="es-MX" b="1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ED03EAD-15FE-2AD7-41FC-DC608E00E949}"/>
              </a:ext>
            </a:extLst>
          </p:cNvPr>
          <p:cNvSpPr/>
          <p:nvPr/>
        </p:nvSpPr>
        <p:spPr>
          <a:xfrm>
            <a:off x="3229980" y="2451657"/>
            <a:ext cx="2167930" cy="319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7008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7;p16">
            <a:extLst>
              <a:ext uri="{FF2B5EF4-FFF2-40B4-BE49-F238E27FC236}">
                <a16:creationId xmlns:a16="http://schemas.microsoft.com/office/drawing/2014/main" id="{0539CC75-0352-6566-ADCC-78FECC61B50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8;p16">
            <a:extLst>
              <a:ext uri="{FF2B5EF4-FFF2-40B4-BE49-F238E27FC236}">
                <a16:creationId xmlns:a16="http://schemas.microsoft.com/office/drawing/2014/main" id="{C4239372-06F9-A2E6-77A2-F1B937E0039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9;p17">
            <a:extLst>
              <a:ext uri="{FF2B5EF4-FFF2-40B4-BE49-F238E27FC236}">
                <a16:creationId xmlns:a16="http://schemas.microsoft.com/office/drawing/2014/main" id="{C57ABE3C-95E3-7B9C-9E7A-F88DE877534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268" t="14036" r="81927" b="15036"/>
          <a:stretch/>
        </p:blipFill>
        <p:spPr>
          <a:xfrm>
            <a:off x="858800" y="538242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0;p17">
            <a:extLst>
              <a:ext uri="{FF2B5EF4-FFF2-40B4-BE49-F238E27FC236}">
                <a16:creationId xmlns:a16="http://schemas.microsoft.com/office/drawing/2014/main" id="{901217BE-E2B8-9130-A9B5-9115E523A82B}"/>
              </a:ext>
            </a:extLst>
          </p:cNvPr>
          <p:cNvSpPr txBox="1"/>
          <p:nvPr/>
        </p:nvSpPr>
        <p:spPr>
          <a:xfrm>
            <a:off x="1338424" y="557041"/>
            <a:ext cx="3907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Indsutria 4.0 - Inteligencia artificial </a:t>
            </a:r>
            <a:endParaRPr sz="1300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D65F0B7-8DA8-5FBF-AA0E-0EE3261ABBC3}"/>
              </a:ext>
            </a:extLst>
          </p:cNvPr>
          <p:cNvSpPr txBox="1"/>
          <p:nvPr/>
        </p:nvSpPr>
        <p:spPr>
          <a:xfrm>
            <a:off x="1148116" y="1033468"/>
            <a:ext cx="50596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CL" sz="1200" b="1" i="1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Herramientas de inferencia o predicción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AFF471B-3538-9BA6-1678-21E679DFBCF9}"/>
              </a:ext>
            </a:extLst>
          </p:cNvPr>
          <p:cNvSpPr/>
          <p:nvPr/>
        </p:nvSpPr>
        <p:spPr>
          <a:xfrm>
            <a:off x="1047851" y="1470152"/>
            <a:ext cx="3056595" cy="2866561"/>
          </a:xfrm>
          <a:prstGeom prst="ellipse">
            <a:avLst/>
          </a:prstGeom>
          <a:solidFill>
            <a:srgbClr val="FF7900"/>
          </a:solidFill>
          <a:ln>
            <a:solidFill>
              <a:srgbClr val="FF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325C485-BEA1-A98F-9345-B4FDDEE8A3DF}"/>
              </a:ext>
            </a:extLst>
          </p:cNvPr>
          <p:cNvSpPr/>
          <p:nvPr/>
        </p:nvSpPr>
        <p:spPr>
          <a:xfrm>
            <a:off x="1389237" y="2035277"/>
            <a:ext cx="2368515" cy="229664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0FD7E24C-3F21-AB41-F578-669BF206A04F}"/>
              </a:ext>
            </a:extLst>
          </p:cNvPr>
          <p:cNvSpPr/>
          <p:nvPr/>
        </p:nvSpPr>
        <p:spPr>
          <a:xfrm>
            <a:off x="1671156" y="2657982"/>
            <a:ext cx="1804676" cy="1673942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ECB1469-345B-D27C-CB13-2AA6270C218D}"/>
              </a:ext>
            </a:extLst>
          </p:cNvPr>
          <p:cNvSpPr/>
          <p:nvPr/>
        </p:nvSpPr>
        <p:spPr>
          <a:xfrm>
            <a:off x="4639770" y="1712364"/>
            <a:ext cx="172608" cy="172965"/>
          </a:xfrm>
          <a:prstGeom prst="ellipse">
            <a:avLst/>
          </a:prstGeom>
          <a:solidFill>
            <a:srgbClr val="FF7900"/>
          </a:solidFill>
          <a:ln>
            <a:solidFill>
              <a:srgbClr val="FF7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DD7CCA1-57DF-7038-01E6-F3B30D2A4456}"/>
              </a:ext>
            </a:extLst>
          </p:cNvPr>
          <p:cNvSpPr/>
          <p:nvPr/>
        </p:nvSpPr>
        <p:spPr>
          <a:xfrm>
            <a:off x="4639770" y="2485017"/>
            <a:ext cx="172608" cy="17296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261C19BD-5609-428D-7EF0-9EA1E75CE71D}"/>
              </a:ext>
            </a:extLst>
          </p:cNvPr>
          <p:cNvSpPr/>
          <p:nvPr/>
        </p:nvSpPr>
        <p:spPr>
          <a:xfrm>
            <a:off x="4639770" y="3058308"/>
            <a:ext cx="172608" cy="1729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03F7595-E67D-51B8-D59F-7C611D0CEBD2}"/>
              </a:ext>
            </a:extLst>
          </p:cNvPr>
          <p:cNvSpPr txBox="1"/>
          <p:nvPr/>
        </p:nvSpPr>
        <p:spPr>
          <a:xfrm>
            <a:off x="1593254" y="1660348"/>
            <a:ext cx="1960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CL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Inteligencia Artificial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3C0D06D-8423-6419-F54F-568A78D7F53D}"/>
              </a:ext>
            </a:extLst>
          </p:cNvPr>
          <p:cNvSpPr txBox="1"/>
          <p:nvPr/>
        </p:nvSpPr>
        <p:spPr>
          <a:xfrm>
            <a:off x="1717474" y="2308257"/>
            <a:ext cx="1960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CL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Machine </a:t>
            </a:r>
            <a:r>
              <a:rPr lang="es-CL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Learning</a:t>
            </a:r>
            <a:endParaRPr lang="es-CL" sz="12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D760202-A79F-08C8-ABDC-0637C86BE81C}"/>
              </a:ext>
            </a:extLst>
          </p:cNvPr>
          <p:cNvSpPr txBox="1"/>
          <p:nvPr/>
        </p:nvSpPr>
        <p:spPr>
          <a:xfrm>
            <a:off x="1850209" y="3356453"/>
            <a:ext cx="13501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CL" sz="12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Deep </a:t>
            </a:r>
            <a:r>
              <a:rPr lang="es-CL" sz="1200" b="1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Learning</a:t>
            </a:r>
            <a:endParaRPr lang="es-CL" sz="1200" b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3013B68-48DD-B671-3A4B-1D4189303F0A}"/>
              </a:ext>
            </a:extLst>
          </p:cNvPr>
          <p:cNvSpPr txBox="1"/>
          <p:nvPr/>
        </p:nvSpPr>
        <p:spPr>
          <a:xfrm>
            <a:off x="4812378" y="1599161"/>
            <a:ext cx="451597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CL" sz="11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- Sistemas expertos basados en reglas o casos</a:t>
            </a:r>
          </a:p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CL" sz="11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- Lógica difusa</a:t>
            </a:r>
          </a:p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CL" sz="11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- Modelos fenomenológicos – basados en leyes fundamentales 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0576B93-CC7A-BEB6-38B9-8067EAF53E82}"/>
              </a:ext>
            </a:extLst>
          </p:cNvPr>
          <p:cNvSpPr txBox="1"/>
          <p:nvPr/>
        </p:nvSpPr>
        <p:spPr>
          <a:xfrm>
            <a:off x="4799041" y="2413373"/>
            <a:ext cx="45159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CL" sz="11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- Rama de la IA para dotar a las máquinas de capacidad de aprendizaje (datos)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F289403-9D34-4960-0DBB-C17AF34F5F74}"/>
              </a:ext>
            </a:extLst>
          </p:cNvPr>
          <p:cNvSpPr txBox="1"/>
          <p:nvPr/>
        </p:nvSpPr>
        <p:spPr>
          <a:xfrm>
            <a:off x="4812378" y="2973575"/>
            <a:ext cx="40956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CL" sz="11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- Algoritmo que emula el aprendizaje humano con el fin de obtener cierto conocimiento (redes neuronales)</a:t>
            </a:r>
          </a:p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endParaRPr lang="es-CL" sz="1100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CL" sz="11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- </a:t>
            </a:r>
            <a:r>
              <a:rPr lang="es-CL" sz="1100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Speech</a:t>
            </a:r>
            <a:r>
              <a:rPr lang="es-CL" sz="11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CL" sz="1100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recognition</a:t>
            </a:r>
            <a:r>
              <a:rPr lang="es-CL" sz="11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-&gt; permitir comunicación entre humanos y computadores (transforma audio a texto)</a:t>
            </a:r>
          </a:p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CL" sz="11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- </a:t>
            </a:r>
            <a:r>
              <a:rPr lang="es-CL" sz="1100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Computer</a:t>
            </a:r>
            <a:r>
              <a:rPr lang="es-CL" sz="11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CL" sz="1100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vision</a:t>
            </a:r>
            <a:r>
              <a:rPr lang="es-CL" sz="11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– reconocimiento de imágenes</a:t>
            </a:r>
          </a:p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CL" sz="11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- Natural </a:t>
            </a:r>
            <a:r>
              <a:rPr lang="es-CL" sz="1100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language</a:t>
            </a:r>
            <a:r>
              <a:rPr lang="es-CL" sz="11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s-CL" sz="1100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processing</a:t>
            </a:r>
            <a:r>
              <a:rPr lang="es-CL" sz="1100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 (procesamiento de textos)</a:t>
            </a:r>
          </a:p>
          <a:p>
            <a:pPr marL="1524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endParaRPr lang="es-CL" sz="1100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11760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>
          <a:extLst>
            <a:ext uri="{FF2B5EF4-FFF2-40B4-BE49-F238E27FC236}">
              <a16:creationId xmlns:a16="http://schemas.microsoft.com/office/drawing/2014/main" id="{7898806A-2F2E-5E98-2BE8-62740668D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0">
            <a:extLst>
              <a:ext uri="{FF2B5EF4-FFF2-40B4-BE49-F238E27FC236}">
                <a16:creationId xmlns:a16="http://schemas.microsoft.com/office/drawing/2014/main" id="{E6C39994-09FD-0BDA-EF70-E7824272DF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>
            <a:extLst>
              <a:ext uri="{FF2B5EF4-FFF2-40B4-BE49-F238E27FC236}">
                <a16:creationId xmlns:a16="http://schemas.microsoft.com/office/drawing/2014/main" id="{9376A3B1-B98A-26B0-FB32-15F440E69F72}"/>
              </a:ext>
            </a:extLst>
          </p:cNvPr>
          <p:cNvSpPr txBox="1"/>
          <p:nvPr/>
        </p:nvSpPr>
        <p:spPr>
          <a:xfrm>
            <a:off x="1399600" y="686525"/>
            <a:ext cx="3907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b="0" i="0" u="none" strike="noStrike" cap="none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Infraestructura </a:t>
            </a:r>
            <a:r>
              <a:rPr lang="es-MX" sz="1300" b="0" i="0" u="none" strike="noStrike" cap="none" dirty="0" err="1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IoT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0135C31-68BD-C6E6-AB4A-53C55041C50A}"/>
              </a:ext>
            </a:extLst>
          </p:cNvPr>
          <p:cNvSpPr/>
          <p:nvPr/>
        </p:nvSpPr>
        <p:spPr>
          <a:xfrm>
            <a:off x="4971351" y="3538105"/>
            <a:ext cx="216168" cy="319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Google Shape;496;p27">
            <a:extLst>
              <a:ext uri="{FF2B5EF4-FFF2-40B4-BE49-F238E27FC236}">
                <a16:creationId xmlns:a16="http://schemas.microsoft.com/office/drawing/2014/main" id="{B02E0413-8628-E5A5-6E6A-F165EE32AE88}"/>
              </a:ext>
            </a:extLst>
          </p:cNvPr>
          <p:cNvSpPr/>
          <p:nvPr/>
        </p:nvSpPr>
        <p:spPr>
          <a:xfrm>
            <a:off x="1064060" y="4562236"/>
            <a:ext cx="903692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cap="none" dirty="0">
                <a:solidFill>
                  <a:srgbClr val="595959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(2014, </a:t>
            </a:r>
            <a:r>
              <a:rPr lang="es-ES" sz="1200" b="0" i="0" u="sng" strike="noStrike" cap="none" dirty="0" err="1">
                <a:solidFill>
                  <a:schemeClr val="hlink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  <a:hlinkClick r:id="rId4"/>
              </a:rPr>
              <a:t>Building</a:t>
            </a:r>
            <a:r>
              <a:rPr lang="es-ES" sz="1200" b="0" i="0" u="sng" strike="noStrike" cap="none" dirty="0">
                <a:solidFill>
                  <a:schemeClr val="hlink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  <a:hlinkClick r:id="rId4"/>
              </a:rPr>
              <a:t> </a:t>
            </a:r>
            <a:r>
              <a:rPr lang="es-ES" sz="1200" b="0" i="0" u="sng" strike="noStrike" cap="none" dirty="0" err="1">
                <a:solidFill>
                  <a:schemeClr val="hlink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  <a:hlinkClick r:id="rId4"/>
              </a:rPr>
              <a:t>the</a:t>
            </a:r>
            <a:r>
              <a:rPr lang="es-ES" sz="1200" b="0" i="0" u="sng" strike="noStrike" cap="none" dirty="0">
                <a:solidFill>
                  <a:schemeClr val="hlink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  <a:hlinkClick r:id="rId4"/>
              </a:rPr>
              <a:t> Internet </a:t>
            </a:r>
            <a:r>
              <a:rPr lang="es-ES" sz="1200" b="0" i="0" u="sng" strike="noStrike" cap="none" dirty="0" err="1">
                <a:solidFill>
                  <a:schemeClr val="hlink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  <a:hlinkClick r:id="rId4"/>
              </a:rPr>
              <a:t>of</a:t>
            </a:r>
            <a:r>
              <a:rPr lang="es-ES" sz="1200" b="0" i="0" u="sng" strike="noStrike" cap="none" dirty="0">
                <a:solidFill>
                  <a:schemeClr val="hlink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  <a:hlinkClick r:id="rId4"/>
              </a:rPr>
              <a:t> </a:t>
            </a:r>
            <a:r>
              <a:rPr lang="es-ES" sz="1200" b="0" i="0" u="sng" strike="noStrike" cap="none" dirty="0" err="1">
                <a:solidFill>
                  <a:schemeClr val="hlink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  <a:hlinkClick r:id="rId4"/>
              </a:rPr>
              <a:t>Things</a:t>
            </a:r>
            <a:r>
              <a:rPr lang="es-ES" sz="1200" b="0" i="0" u="none" strike="noStrike" cap="none" dirty="0">
                <a:solidFill>
                  <a:srgbClr val="595959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, Cisco </a:t>
            </a:r>
            <a:r>
              <a:rPr lang="es-ES" sz="1200" b="0" i="0" u="none" strike="noStrike" cap="none" dirty="0" err="1">
                <a:solidFill>
                  <a:srgbClr val="595959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Systems</a:t>
            </a:r>
            <a:r>
              <a:rPr lang="es-ES" sz="1200" b="0" i="0" u="none" strike="noStrike" cap="none" dirty="0">
                <a:solidFill>
                  <a:srgbClr val="595959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, Inc., </a:t>
            </a:r>
            <a:r>
              <a:rPr lang="es-ES" sz="1200" b="0" i="0" u="none" strike="noStrike" cap="none" dirty="0" err="1">
                <a:solidFill>
                  <a:srgbClr val="595959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IoT</a:t>
            </a:r>
            <a:r>
              <a:rPr lang="es-ES" sz="1200" b="0" i="0" u="none" strike="noStrike" cap="none" dirty="0">
                <a:solidFill>
                  <a:srgbClr val="595959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ES" sz="1200" b="0" i="0" u="none" strike="noStrike" cap="none" dirty="0" err="1">
                <a:solidFill>
                  <a:srgbClr val="595959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World</a:t>
            </a:r>
            <a:r>
              <a:rPr lang="es-ES" sz="1200" b="0" i="0" u="none" strike="noStrike" cap="none" dirty="0">
                <a:solidFill>
                  <a:srgbClr val="595959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ES" sz="1200" b="0" i="0" u="none" strike="noStrike" cap="none" dirty="0" err="1">
                <a:solidFill>
                  <a:srgbClr val="595959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Forum</a:t>
            </a:r>
            <a:r>
              <a:rPr lang="es-ES" sz="1200" b="0" i="0" u="none" strike="noStrike" cap="none" dirty="0">
                <a:solidFill>
                  <a:srgbClr val="595959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ES" sz="1200" b="0" i="0" u="none" strike="noStrike" cap="none" dirty="0" err="1">
                <a:solidFill>
                  <a:srgbClr val="595959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Architecture</a:t>
            </a:r>
            <a:r>
              <a:rPr lang="es-ES" sz="1200" b="0" i="0" u="none" strike="noStrike" cap="none" dirty="0">
                <a:solidFill>
                  <a:srgbClr val="595959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ES" sz="1200" b="0" i="0" u="none" strike="noStrike" cap="none" dirty="0" err="1">
                <a:solidFill>
                  <a:srgbClr val="595959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Committee</a:t>
            </a:r>
            <a:r>
              <a:rPr lang="es-ES" sz="1200" b="0" i="0" u="none" strike="noStrike" cap="none" dirty="0">
                <a:solidFill>
                  <a:srgbClr val="595959"/>
                </a:solidFill>
                <a:latin typeface="Lato" panose="020F0502020204030203" pitchFamily="34" charset="0"/>
                <a:ea typeface="Calibri"/>
                <a:cs typeface="Calibri"/>
                <a:sym typeface="Calibri"/>
              </a:rPr>
              <a:t>)</a:t>
            </a:r>
            <a:endParaRPr sz="1200" b="0" i="0" u="none" strike="noStrike" cap="none" dirty="0">
              <a:solidFill>
                <a:srgbClr val="000000"/>
              </a:solidFill>
              <a:latin typeface="Lato" panose="020F0502020204030203" pitchFamily="34" charset="0"/>
              <a:sym typeface="Arial"/>
            </a:endParaRPr>
          </a:p>
        </p:txBody>
      </p:sp>
      <p:grpSp>
        <p:nvGrpSpPr>
          <p:cNvPr id="4" name="Google Shape;497;p27">
            <a:extLst>
              <a:ext uri="{FF2B5EF4-FFF2-40B4-BE49-F238E27FC236}">
                <a16:creationId xmlns:a16="http://schemas.microsoft.com/office/drawing/2014/main" id="{8AA0E0AF-3B47-FB24-2FD6-15F6DA7DC79E}"/>
              </a:ext>
            </a:extLst>
          </p:cNvPr>
          <p:cNvGrpSpPr/>
          <p:nvPr/>
        </p:nvGrpSpPr>
        <p:grpSpPr>
          <a:xfrm>
            <a:off x="585370" y="1216769"/>
            <a:ext cx="7627754" cy="3051554"/>
            <a:chOff x="311700" y="1159675"/>
            <a:chExt cx="8077275" cy="3412950"/>
          </a:xfrm>
        </p:grpSpPr>
        <p:sp>
          <p:nvSpPr>
            <p:cNvPr id="5" name="Google Shape;498;p27">
              <a:extLst>
                <a:ext uri="{FF2B5EF4-FFF2-40B4-BE49-F238E27FC236}">
                  <a16:creationId xmlns:a16="http://schemas.microsoft.com/office/drawing/2014/main" id="{80752C98-6D6C-C147-0A7F-AC55AD9BE201}"/>
                </a:ext>
              </a:extLst>
            </p:cNvPr>
            <p:cNvSpPr/>
            <p:nvPr/>
          </p:nvSpPr>
          <p:spPr>
            <a:xfrm>
              <a:off x="3165750" y="3718525"/>
              <a:ext cx="3544500" cy="854100"/>
            </a:xfrm>
            <a:prstGeom prst="parallelogram">
              <a:avLst>
                <a:gd name="adj" fmla="val 97772"/>
              </a:avLst>
            </a:prstGeom>
            <a:solidFill>
              <a:srgbClr val="8E7CC3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499;p27">
              <a:extLst>
                <a:ext uri="{FF2B5EF4-FFF2-40B4-BE49-F238E27FC236}">
                  <a16:creationId xmlns:a16="http://schemas.microsoft.com/office/drawing/2014/main" id="{47924C4E-6E58-6D35-8179-09BD84AE5818}"/>
                </a:ext>
              </a:extLst>
            </p:cNvPr>
            <p:cNvSpPr/>
            <p:nvPr/>
          </p:nvSpPr>
          <p:spPr>
            <a:xfrm>
              <a:off x="3165750" y="3291325"/>
              <a:ext cx="3544500" cy="854100"/>
            </a:xfrm>
            <a:prstGeom prst="parallelogram">
              <a:avLst>
                <a:gd name="adj" fmla="val 97772"/>
              </a:avLst>
            </a:prstGeom>
            <a:solidFill>
              <a:srgbClr val="B4A7D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500;p27">
              <a:extLst>
                <a:ext uri="{FF2B5EF4-FFF2-40B4-BE49-F238E27FC236}">
                  <a16:creationId xmlns:a16="http://schemas.microsoft.com/office/drawing/2014/main" id="{5E1D0CFB-7584-20C5-AD7C-A76B19ED1FE4}"/>
                </a:ext>
              </a:extLst>
            </p:cNvPr>
            <p:cNvSpPr/>
            <p:nvPr/>
          </p:nvSpPr>
          <p:spPr>
            <a:xfrm>
              <a:off x="3165750" y="2864550"/>
              <a:ext cx="3544500" cy="854100"/>
            </a:xfrm>
            <a:prstGeom prst="parallelogram">
              <a:avLst>
                <a:gd name="adj" fmla="val 97772"/>
              </a:avLst>
            </a:prstGeom>
            <a:solidFill>
              <a:srgbClr val="D9D2E9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501;p27">
              <a:extLst>
                <a:ext uri="{FF2B5EF4-FFF2-40B4-BE49-F238E27FC236}">
                  <a16:creationId xmlns:a16="http://schemas.microsoft.com/office/drawing/2014/main" id="{1CE1275B-42A9-A3EE-FBBB-854B195ED8DF}"/>
                </a:ext>
              </a:extLst>
            </p:cNvPr>
            <p:cNvSpPr/>
            <p:nvPr/>
          </p:nvSpPr>
          <p:spPr>
            <a:xfrm>
              <a:off x="3165750" y="2439100"/>
              <a:ext cx="3544500" cy="854100"/>
            </a:xfrm>
            <a:prstGeom prst="parallelogram">
              <a:avLst>
                <a:gd name="adj" fmla="val 97772"/>
              </a:avLst>
            </a:prstGeom>
            <a:solidFill>
              <a:srgbClr val="FCE5CD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502;p27">
              <a:extLst>
                <a:ext uri="{FF2B5EF4-FFF2-40B4-BE49-F238E27FC236}">
                  <a16:creationId xmlns:a16="http://schemas.microsoft.com/office/drawing/2014/main" id="{4F648D46-EDA9-FE34-8D13-AB8FF6D4E3A8}"/>
                </a:ext>
              </a:extLst>
            </p:cNvPr>
            <p:cNvSpPr/>
            <p:nvPr/>
          </p:nvSpPr>
          <p:spPr>
            <a:xfrm>
              <a:off x="3165750" y="2014138"/>
              <a:ext cx="3544500" cy="854100"/>
            </a:xfrm>
            <a:prstGeom prst="parallelogram">
              <a:avLst>
                <a:gd name="adj" fmla="val 97772"/>
              </a:avLst>
            </a:prstGeom>
            <a:solidFill>
              <a:srgbClr val="F9CB9C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503;p27">
              <a:extLst>
                <a:ext uri="{FF2B5EF4-FFF2-40B4-BE49-F238E27FC236}">
                  <a16:creationId xmlns:a16="http://schemas.microsoft.com/office/drawing/2014/main" id="{AEA80FC5-A248-A586-DED1-CBD6B0E95506}"/>
                </a:ext>
              </a:extLst>
            </p:cNvPr>
            <p:cNvSpPr/>
            <p:nvPr/>
          </p:nvSpPr>
          <p:spPr>
            <a:xfrm>
              <a:off x="3165750" y="1587725"/>
              <a:ext cx="3544500" cy="854100"/>
            </a:xfrm>
            <a:prstGeom prst="parallelogram">
              <a:avLst>
                <a:gd name="adj" fmla="val 97772"/>
              </a:avLst>
            </a:prstGeom>
            <a:solidFill>
              <a:srgbClr val="F6B26B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504;p27">
              <a:extLst>
                <a:ext uri="{FF2B5EF4-FFF2-40B4-BE49-F238E27FC236}">
                  <a16:creationId xmlns:a16="http://schemas.microsoft.com/office/drawing/2014/main" id="{7B648659-2F0A-C7F3-70F5-F9EE7ADD5FF5}"/>
                </a:ext>
              </a:extLst>
            </p:cNvPr>
            <p:cNvSpPr/>
            <p:nvPr/>
          </p:nvSpPr>
          <p:spPr>
            <a:xfrm>
              <a:off x="3165750" y="1159675"/>
              <a:ext cx="3544500" cy="854100"/>
            </a:xfrm>
            <a:prstGeom prst="parallelogram">
              <a:avLst>
                <a:gd name="adj" fmla="val 97772"/>
              </a:avLst>
            </a:prstGeom>
            <a:solidFill>
              <a:srgbClr val="E69138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505;p27">
              <a:extLst>
                <a:ext uri="{FF2B5EF4-FFF2-40B4-BE49-F238E27FC236}">
                  <a16:creationId xmlns:a16="http://schemas.microsoft.com/office/drawing/2014/main" id="{9719E6F7-1BA0-C8D1-AD88-22B90318873F}"/>
                </a:ext>
              </a:extLst>
            </p:cNvPr>
            <p:cNvSpPr txBox="1"/>
            <p:nvPr/>
          </p:nvSpPr>
          <p:spPr>
            <a:xfrm>
              <a:off x="311700" y="2445025"/>
              <a:ext cx="2278500" cy="42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400" b="1" i="0" u="none" strike="noStrike" cap="none">
                  <a:solidFill>
                    <a:srgbClr val="EC3F06"/>
                  </a:solidFill>
                  <a:latin typeface="Calibri"/>
                  <a:ea typeface="Calibri"/>
                  <a:cs typeface="Calibri"/>
                  <a:sym typeface="Calibri"/>
                </a:rPr>
                <a:t>Análisis de datos</a:t>
              </a:r>
              <a:endParaRPr sz="1400" b="1" i="0" u="none" strike="noStrike" cap="none">
                <a:solidFill>
                  <a:srgbClr val="EC3F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06;p27">
              <a:extLst>
                <a:ext uri="{FF2B5EF4-FFF2-40B4-BE49-F238E27FC236}">
                  <a16:creationId xmlns:a16="http://schemas.microsoft.com/office/drawing/2014/main" id="{2565E663-2326-77D1-E305-4367A454B531}"/>
                </a:ext>
              </a:extLst>
            </p:cNvPr>
            <p:cNvSpPr/>
            <p:nvPr/>
          </p:nvSpPr>
          <p:spPr>
            <a:xfrm>
              <a:off x="2597700" y="2480050"/>
              <a:ext cx="353100" cy="353100"/>
            </a:xfrm>
            <a:prstGeom prst="dodecagon">
              <a:avLst/>
            </a:prstGeom>
            <a:solidFill>
              <a:srgbClr val="F9CB9C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400" b="1" i="0" u="none" strike="noStrike" cap="none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14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507;p27">
              <a:extLst>
                <a:ext uri="{FF2B5EF4-FFF2-40B4-BE49-F238E27FC236}">
                  <a16:creationId xmlns:a16="http://schemas.microsoft.com/office/drawing/2014/main" id="{F904AB17-ABAA-BC2E-50E2-5DD55926EC8E}"/>
                </a:ext>
              </a:extLst>
            </p:cNvPr>
            <p:cNvSpPr txBox="1"/>
            <p:nvPr/>
          </p:nvSpPr>
          <p:spPr>
            <a:xfrm>
              <a:off x="311700" y="2868175"/>
              <a:ext cx="2278500" cy="42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400" b="1" i="0" u="none" strike="noStrike" cap="none">
                  <a:solidFill>
                    <a:srgbClr val="EC3F06"/>
                  </a:solidFill>
                  <a:latin typeface="Calibri"/>
                  <a:ea typeface="Calibri"/>
                  <a:cs typeface="Calibri"/>
                  <a:sym typeface="Calibri"/>
                </a:rPr>
                <a:t>Ingreso de datos</a:t>
              </a:r>
              <a:endParaRPr sz="1400" b="1" i="0" u="none" strike="noStrike" cap="none">
                <a:solidFill>
                  <a:srgbClr val="EC3F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08;p27">
              <a:extLst>
                <a:ext uri="{FF2B5EF4-FFF2-40B4-BE49-F238E27FC236}">
                  <a16:creationId xmlns:a16="http://schemas.microsoft.com/office/drawing/2014/main" id="{9C6D57F3-90EF-9F59-F639-B3EB58418B27}"/>
                </a:ext>
              </a:extLst>
            </p:cNvPr>
            <p:cNvSpPr/>
            <p:nvPr/>
          </p:nvSpPr>
          <p:spPr>
            <a:xfrm>
              <a:off x="2597700" y="2903200"/>
              <a:ext cx="353100" cy="353100"/>
            </a:xfrm>
            <a:prstGeom prst="dodecagon">
              <a:avLst/>
            </a:prstGeom>
            <a:solidFill>
              <a:srgbClr val="FCE5CD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400" b="1" i="0" u="none" strike="noStrike" cap="none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4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509;p27">
              <a:extLst>
                <a:ext uri="{FF2B5EF4-FFF2-40B4-BE49-F238E27FC236}">
                  <a16:creationId xmlns:a16="http://schemas.microsoft.com/office/drawing/2014/main" id="{EECA517D-AEC8-E590-78D6-97893922FDFF}"/>
                </a:ext>
              </a:extLst>
            </p:cNvPr>
            <p:cNvSpPr txBox="1"/>
            <p:nvPr/>
          </p:nvSpPr>
          <p:spPr>
            <a:xfrm>
              <a:off x="311700" y="3291325"/>
              <a:ext cx="2278500" cy="42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400" b="1" i="0" u="none" strike="noStrike" cap="none">
                  <a:solidFill>
                    <a:srgbClr val="EC3F06"/>
                  </a:solidFill>
                  <a:latin typeface="Calibri"/>
                  <a:ea typeface="Calibri"/>
                  <a:cs typeface="Calibri"/>
                  <a:sym typeface="Calibri"/>
                </a:rPr>
                <a:t>Infraestructura</a:t>
              </a:r>
              <a:endParaRPr sz="1400" b="1" i="0" u="none" strike="noStrike" cap="none">
                <a:solidFill>
                  <a:srgbClr val="EC3F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510;p27">
              <a:extLst>
                <a:ext uri="{FF2B5EF4-FFF2-40B4-BE49-F238E27FC236}">
                  <a16:creationId xmlns:a16="http://schemas.microsoft.com/office/drawing/2014/main" id="{B36D62A3-F48E-0BC9-AB37-C756E2B8220D}"/>
                </a:ext>
              </a:extLst>
            </p:cNvPr>
            <p:cNvSpPr/>
            <p:nvPr/>
          </p:nvSpPr>
          <p:spPr>
            <a:xfrm>
              <a:off x="2597700" y="3326350"/>
              <a:ext cx="353100" cy="353100"/>
            </a:xfrm>
            <a:prstGeom prst="dodecagon">
              <a:avLst/>
            </a:prstGeom>
            <a:solidFill>
              <a:srgbClr val="D9D2E9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400" b="1" i="0" u="none" strike="noStrike" cap="none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511;p27">
              <a:extLst>
                <a:ext uri="{FF2B5EF4-FFF2-40B4-BE49-F238E27FC236}">
                  <a16:creationId xmlns:a16="http://schemas.microsoft.com/office/drawing/2014/main" id="{D3637DAE-1C4C-02A3-0974-0B4F1BB25D6C}"/>
                </a:ext>
              </a:extLst>
            </p:cNvPr>
            <p:cNvSpPr txBox="1"/>
            <p:nvPr/>
          </p:nvSpPr>
          <p:spPr>
            <a:xfrm>
              <a:off x="311700" y="3714475"/>
              <a:ext cx="2278500" cy="42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400" b="1" i="0" u="none" strike="noStrike" cap="none">
                  <a:solidFill>
                    <a:srgbClr val="EC3F06"/>
                  </a:solidFill>
                  <a:latin typeface="Calibri"/>
                  <a:ea typeface="Calibri"/>
                  <a:cs typeface="Calibri"/>
                  <a:sym typeface="Calibri"/>
                </a:rPr>
                <a:t>Conectividad</a:t>
              </a:r>
              <a:endParaRPr sz="1400" b="1" i="0" u="none" strike="noStrike" cap="none">
                <a:solidFill>
                  <a:srgbClr val="EC3F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512;p27">
              <a:extLst>
                <a:ext uri="{FF2B5EF4-FFF2-40B4-BE49-F238E27FC236}">
                  <a16:creationId xmlns:a16="http://schemas.microsoft.com/office/drawing/2014/main" id="{B5E51204-C6D2-A101-E5B1-DEE250E5ED90}"/>
                </a:ext>
              </a:extLst>
            </p:cNvPr>
            <p:cNvSpPr/>
            <p:nvPr/>
          </p:nvSpPr>
          <p:spPr>
            <a:xfrm>
              <a:off x="2597700" y="3749500"/>
              <a:ext cx="353100" cy="353100"/>
            </a:xfrm>
            <a:prstGeom prst="dodecagon">
              <a:avLst/>
            </a:prstGeom>
            <a:solidFill>
              <a:srgbClr val="B4A7D6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400" b="1" i="0" u="none" strike="noStrike" cap="none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513;p27">
              <a:extLst>
                <a:ext uri="{FF2B5EF4-FFF2-40B4-BE49-F238E27FC236}">
                  <a16:creationId xmlns:a16="http://schemas.microsoft.com/office/drawing/2014/main" id="{63472CF7-B0F0-5F03-45FB-8D223304ABEC}"/>
                </a:ext>
              </a:extLst>
            </p:cNvPr>
            <p:cNvSpPr txBox="1"/>
            <p:nvPr/>
          </p:nvSpPr>
          <p:spPr>
            <a:xfrm>
              <a:off x="311700" y="4141675"/>
              <a:ext cx="2278500" cy="42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400" b="1" i="0" u="none" strike="noStrike" cap="none" dirty="0">
                  <a:solidFill>
                    <a:srgbClr val="EC3F06"/>
                  </a:solidFill>
                  <a:latin typeface="Calibri"/>
                  <a:ea typeface="Calibri"/>
                  <a:cs typeface="Calibri"/>
                  <a:sym typeface="Calibri"/>
                </a:rPr>
                <a:t>Dispositivos y controladores</a:t>
              </a:r>
              <a:endParaRPr sz="1400" b="1" i="0" u="none" strike="noStrike" cap="none" dirty="0">
                <a:solidFill>
                  <a:srgbClr val="EC3F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514;p27">
              <a:extLst>
                <a:ext uri="{FF2B5EF4-FFF2-40B4-BE49-F238E27FC236}">
                  <a16:creationId xmlns:a16="http://schemas.microsoft.com/office/drawing/2014/main" id="{1AA206A0-9555-6F54-F17D-78D1C8025D3A}"/>
                </a:ext>
              </a:extLst>
            </p:cNvPr>
            <p:cNvSpPr/>
            <p:nvPr/>
          </p:nvSpPr>
          <p:spPr>
            <a:xfrm>
              <a:off x="2597700" y="4176700"/>
              <a:ext cx="353100" cy="353100"/>
            </a:xfrm>
            <a:prstGeom prst="dodecagon">
              <a:avLst/>
            </a:prstGeom>
            <a:solidFill>
              <a:srgbClr val="8E7CC3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400" b="1" i="0" u="none" strike="noStrike" cap="none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515;p27">
              <a:extLst>
                <a:ext uri="{FF2B5EF4-FFF2-40B4-BE49-F238E27FC236}">
                  <a16:creationId xmlns:a16="http://schemas.microsoft.com/office/drawing/2014/main" id="{7F3BD1FF-5D33-7AFA-D1AA-4ED01D7D8724}"/>
                </a:ext>
              </a:extLst>
            </p:cNvPr>
            <p:cNvSpPr txBox="1"/>
            <p:nvPr/>
          </p:nvSpPr>
          <p:spPr>
            <a:xfrm>
              <a:off x="311700" y="1598725"/>
              <a:ext cx="2278500" cy="42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400" b="1" i="0" u="none" strike="noStrike" cap="none" dirty="0">
                  <a:solidFill>
                    <a:srgbClr val="EC3F06"/>
                  </a:solidFill>
                  <a:latin typeface="Calibri"/>
                  <a:ea typeface="Calibri"/>
                  <a:cs typeface="Calibri"/>
                  <a:sym typeface="Calibri"/>
                </a:rPr>
                <a:t>Plataformas</a:t>
              </a:r>
              <a:endParaRPr sz="1400" b="1" i="0" u="none" strike="noStrike" cap="none" dirty="0">
                <a:solidFill>
                  <a:srgbClr val="EC3F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516;p27">
              <a:extLst>
                <a:ext uri="{FF2B5EF4-FFF2-40B4-BE49-F238E27FC236}">
                  <a16:creationId xmlns:a16="http://schemas.microsoft.com/office/drawing/2014/main" id="{00D53ED2-E1C8-F1EE-2D7F-B78113FB530D}"/>
                </a:ext>
              </a:extLst>
            </p:cNvPr>
            <p:cNvSpPr/>
            <p:nvPr/>
          </p:nvSpPr>
          <p:spPr>
            <a:xfrm>
              <a:off x="2597700" y="1633750"/>
              <a:ext cx="353100" cy="353100"/>
            </a:xfrm>
            <a:prstGeom prst="dodecagon">
              <a:avLst/>
            </a:prstGeom>
            <a:solidFill>
              <a:srgbClr val="E69138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400" b="1" i="0" u="none" strike="noStrike" cap="none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14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517;p27">
              <a:extLst>
                <a:ext uri="{FF2B5EF4-FFF2-40B4-BE49-F238E27FC236}">
                  <a16:creationId xmlns:a16="http://schemas.microsoft.com/office/drawing/2014/main" id="{D4A4489B-34ED-1259-47F2-727D06801231}"/>
                </a:ext>
              </a:extLst>
            </p:cNvPr>
            <p:cNvSpPr txBox="1"/>
            <p:nvPr/>
          </p:nvSpPr>
          <p:spPr>
            <a:xfrm>
              <a:off x="311700" y="2021875"/>
              <a:ext cx="2278500" cy="42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400" b="1" i="0" u="none" strike="noStrike" cap="none">
                  <a:solidFill>
                    <a:srgbClr val="EC3F06"/>
                  </a:solidFill>
                  <a:latin typeface="Calibri"/>
                  <a:ea typeface="Calibri"/>
                  <a:cs typeface="Calibri"/>
                  <a:sym typeface="Calibri"/>
                </a:rPr>
                <a:t>Aplicaciones</a:t>
              </a:r>
              <a:endParaRPr sz="1400" b="1" i="0" u="none" strike="noStrike" cap="none">
                <a:solidFill>
                  <a:srgbClr val="EC3F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518;p27">
              <a:extLst>
                <a:ext uri="{FF2B5EF4-FFF2-40B4-BE49-F238E27FC236}">
                  <a16:creationId xmlns:a16="http://schemas.microsoft.com/office/drawing/2014/main" id="{B705AAF1-A595-71B4-D319-6E73EB0B39F7}"/>
                </a:ext>
              </a:extLst>
            </p:cNvPr>
            <p:cNvSpPr/>
            <p:nvPr/>
          </p:nvSpPr>
          <p:spPr>
            <a:xfrm>
              <a:off x="2597700" y="2056900"/>
              <a:ext cx="353100" cy="353100"/>
            </a:xfrm>
            <a:prstGeom prst="dodecagon">
              <a:avLst/>
            </a:prstGeom>
            <a:solidFill>
              <a:srgbClr val="F6B26B"/>
            </a:solidFill>
            <a:ln w="9525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400" b="1" i="0" u="none" strike="noStrike" cap="none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14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" name="Google Shape;519;p27">
              <a:extLst>
                <a:ext uri="{FF2B5EF4-FFF2-40B4-BE49-F238E27FC236}">
                  <a16:creationId xmlns:a16="http://schemas.microsoft.com/office/drawing/2014/main" id="{05E7BD64-AA25-61B9-F5DC-1BFF9879953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14144" y="3364617"/>
              <a:ext cx="353099" cy="2824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520;p27">
              <a:extLst>
                <a:ext uri="{FF2B5EF4-FFF2-40B4-BE49-F238E27FC236}">
                  <a16:creationId xmlns:a16="http://schemas.microsoft.com/office/drawing/2014/main" id="{45EFD047-4D68-4855-EBC0-B55DA6D69B3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37328" y="2071958"/>
              <a:ext cx="308950" cy="3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521;p27">
              <a:extLst>
                <a:ext uri="{FF2B5EF4-FFF2-40B4-BE49-F238E27FC236}">
                  <a16:creationId xmlns:a16="http://schemas.microsoft.com/office/drawing/2014/main" id="{F7505A1A-986C-84F2-CF1B-DC45E768486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88600" y="2071976"/>
              <a:ext cx="308925" cy="308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522;p27">
              <a:extLst>
                <a:ext uri="{FF2B5EF4-FFF2-40B4-BE49-F238E27FC236}">
                  <a16:creationId xmlns:a16="http://schemas.microsoft.com/office/drawing/2014/main" id="{391E24D4-4C7B-BA23-7473-DA93D2093AF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92813" y="2934577"/>
              <a:ext cx="254100" cy="2904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523;p27">
              <a:extLst>
                <a:ext uri="{FF2B5EF4-FFF2-40B4-BE49-F238E27FC236}">
                  <a16:creationId xmlns:a16="http://schemas.microsoft.com/office/drawing/2014/main" id="{BE8B54C2-C3B8-1BA9-0754-DE6E4BE6963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717788" y="1626606"/>
              <a:ext cx="308900" cy="274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524;p27">
              <a:extLst>
                <a:ext uri="{FF2B5EF4-FFF2-40B4-BE49-F238E27FC236}">
                  <a16:creationId xmlns:a16="http://schemas.microsoft.com/office/drawing/2014/main" id="{F3679A05-9C37-86AF-8FEE-2A0667055F8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436075" y="1268425"/>
              <a:ext cx="156900" cy="25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525;p27">
              <a:extLst>
                <a:ext uri="{FF2B5EF4-FFF2-40B4-BE49-F238E27FC236}">
                  <a16:creationId xmlns:a16="http://schemas.microsoft.com/office/drawing/2014/main" id="{047F1BCE-62B2-E561-8E9B-094FD12CDD80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336800" y="2515872"/>
              <a:ext cx="308951" cy="274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526;p27">
              <a:extLst>
                <a:ext uri="{FF2B5EF4-FFF2-40B4-BE49-F238E27FC236}">
                  <a16:creationId xmlns:a16="http://schemas.microsoft.com/office/drawing/2014/main" id="{78F9C2A4-62A5-A9C1-8AD5-D17C195110BF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037363" y="2515879"/>
              <a:ext cx="308925" cy="274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527;p27">
              <a:extLst>
                <a:ext uri="{FF2B5EF4-FFF2-40B4-BE49-F238E27FC236}">
                  <a16:creationId xmlns:a16="http://schemas.microsoft.com/office/drawing/2014/main" id="{4679C232-C9A8-3703-F9EB-AD1FA9FD9E28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864825" y="2942491"/>
              <a:ext cx="308951" cy="2745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528;p27">
              <a:extLst>
                <a:ext uri="{FF2B5EF4-FFF2-40B4-BE49-F238E27FC236}">
                  <a16:creationId xmlns:a16="http://schemas.microsoft.com/office/drawing/2014/main" id="{777A808C-9C12-CAD3-16F9-785E342B6BE4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5342138" y="2925318"/>
              <a:ext cx="308950" cy="308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529;p27">
              <a:extLst>
                <a:ext uri="{FF2B5EF4-FFF2-40B4-BE49-F238E27FC236}">
                  <a16:creationId xmlns:a16="http://schemas.microsoft.com/office/drawing/2014/main" id="{9BA0A23D-25E6-8AA4-709E-841D4742F36F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322022" y="4189369"/>
              <a:ext cx="308950" cy="3089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530;p27">
              <a:extLst>
                <a:ext uri="{FF2B5EF4-FFF2-40B4-BE49-F238E27FC236}">
                  <a16:creationId xmlns:a16="http://schemas.microsoft.com/office/drawing/2014/main" id="{DC91DC8F-4946-A23D-43F0-CE94A224C9C7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071314" y="1264201"/>
              <a:ext cx="190575" cy="254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531;p27">
              <a:extLst>
                <a:ext uri="{FF2B5EF4-FFF2-40B4-BE49-F238E27FC236}">
                  <a16:creationId xmlns:a16="http://schemas.microsoft.com/office/drawing/2014/main" id="{D0837800-667F-043B-EF1D-0C50D92D0651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325125" y="3800314"/>
              <a:ext cx="190575" cy="304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532;p27">
              <a:extLst>
                <a:ext uri="{FF2B5EF4-FFF2-40B4-BE49-F238E27FC236}">
                  <a16:creationId xmlns:a16="http://schemas.microsoft.com/office/drawing/2014/main" id="{F24B4C03-EE63-2270-7352-402BB88E4FAD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4641565" y="3781577"/>
              <a:ext cx="308950" cy="3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533;p27">
              <a:extLst>
                <a:ext uri="{FF2B5EF4-FFF2-40B4-BE49-F238E27FC236}">
                  <a16:creationId xmlns:a16="http://schemas.microsoft.com/office/drawing/2014/main" id="{C1C131F7-02C7-3511-8B15-EA48F14CA6C7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663649" y="2526129"/>
              <a:ext cx="254100" cy="254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534;p27">
              <a:extLst>
                <a:ext uri="{FF2B5EF4-FFF2-40B4-BE49-F238E27FC236}">
                  <a16:creationId xmlns:a16="http://schemas.microsoft.com/office/drawing/2014/main" id="{08E229F5-E87D-F749-30BC-068FBDC6227B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336775" y="3351375"/>
              <a:ext cx="308950" cy="3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535;p27">
              <a:extLst>
                <a:ext uri="{FF2B5EF4-FFF2-40B4-BE49-F238E27FC236}">
                  <a16:creationId xmlns:a16="http://schemas.microsoft.com/office/drawing/2014/main" id="{43A42550-17BD-AC42-5B16-408E860F8EB8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3754600" y="4211759"/>
              <a:ext cx="254100" cy="2903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36;p27">
              <a:extLst>
                <a:ext uri="{FF2B5EF4-FFF2-40B4-BE49-F238E27FC236}">
                  <a16:creationId xmlns:a16="http://schemas.microsoft.com/office/drawing/2014/main" id="{ABD318B7-204C-AE70-46DB-F1D587B6548B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4029638" y="1617439"/>
              <a:ext cx="308950" cy="3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37;p27">
              <a:extLst>
                <a:ext uri="{FF2B5EF4-FFF2-40B4-BE49-F238E27FC236}">
                  <a16:creationId xmlns:a16="http://schemas.microsoft.com/office/drawing/2014/main" id="{546F0FB1-543D-AEB4-A905-D71D41A7CC6A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5113376" y="4186925"/>
              <a:ext cx="156900" cy="31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38;p27">
              <a:extLst>
                <a:ext uri="{FF2B5EF4-FFF2-40B4-BE49-F238E27FC236}">
                  <a16:creationId xmlns:a16="http://schemas.microsoft.com/office/drawing/2014/main" id="{2FE44D72-7AC7-6D08-1892-5B29045F51FD}"/>
                </a:ext>
              </a:extLst>
            </p:cNvPr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5296813" y="1625556"/>
              <a:ext cx="353101" cy="282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9;p27">
              <a:extLst>
                <a:ext uri="{FF2B5EF4-FFF2-40B4-BE49-F238E27FC236}">
                  <a16:creationId xmlns:a16="http://schemas.microsoft.com/office/drawing/2014/main" id="{4FC253C2-56E9-BB65-6B50-D6C33E58F355}"/>
                </a:ext>
              </a:extLst>
            </p:cNvPr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3842750" y="3812787"/>
              <a:ext cx="353099" cy="282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0;p27">
              <a:extLst>
                <a:ext uri="{FF2B5EF4-FFF2-40B4-BE49-F238E27FC236}">
                  <a16:creationId xmlns:a16="http://schemas.microsoft.com/office/drawing/2014/main" id="{7899837F-14F7-507A-AD4E-7169D818399E}"/>
                </a:ext>
              </a:extLst>
            </p:cNvPr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4336800" y="2089116"/>
              <a:ext cx="308951" cy="2746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41;p27">
              <a:extLst>
                <a:ext uri="{FF2B5EF4-FFF2-40B4-BE49-F238E27FC236}">
                  <a16:creationId xmlns:a16="http://schemas.microsoft.com/office/drawing/2014/main" id="{4C5B0D3F-B729-FA4A-F961-8106D04CAACF}"/>
                </a:ext>
              </a:extLst>
            </p:cNvPr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5068225" y="3364601"/>
              <a:ext cx="247200" cy="2825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Google Shape;542;p27">
              <a:extLst>
                <a:ext uri="{FF2B5EF4-FFF2-40B4-BE49-F238E27FC236}">
                  <a16:creationId xmlns:a16="http://schemas.microsoft.com/office/drawing/2014/main" id="{5ACE4CF5-D69C-FAFD-876A-8050F5773E7C}"/>
                </a:ext>
              </a:extLst>
            </p:cNvPr>
            <p:cNvSpPr/>
            <p:nvPr/>
          </p:nvSpPr>
          <p:spPr>
            <a:xfrm>
              <a:off x="6873050" y="1587288"/>
              <a:ext cx="247200" cy="2985000"/>
            </a:xfrm>
            <a:prstGeom prst="up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B4A7D6"/>
                </a:gs>
                <a:gs pos="100000">
                  <a:srgbClr val="1E123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43;p27">
              <a:extLst>
                <a:ext uri="{FF2B5EF4-FFF2-40B4-BE49-F238E27FC236}">
                  <a16:creationId xmlns:a16="http://schemas.microsoft.com/office/drawing/2014/main" id="{3911470C-CF06-9677-D82E-B26C2A262FB4}"/>
                </a:ext>
              </a:extLst>
            </p:cNvPr>
            <p:cNvSpPr/>
            <p:nvPr/>
          </p:nvSpPr>
          <p:spPr>
            <a:xfrm>
              <a:off x="7588575" y="1694650"/>
              <a:ext cx="254100" cy="2877600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FFC982"/>
                </a:gs>
                <a:gs pos="100000">
                  <a:srgbClr val="F58F09"/>
                </a:gs>
              </a:gsLst>
              <a:lin ang="5400012" scaled="0"/>
            </a:gra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44;p27">
              <a:extLst>
                <a:ext uri="{FF2B5EF4-FFF2-40B4-BE49-F238E27FC236}">
                  <a16:creationId xmlns:a16="http://schemas.microsoft.com/office/drawing/2014/main" id="{0F75CC00-4401-6516-C8A3-81322DF2C4EA}"/>
                </a:ext>
              </a:extLst>
            </p:cNvPr>
            <p:cNvSpPr txBox="1"/>
            <p:nvPr/>
          </p:nvSpPr>
          <p:spPr>
            <a:xfrm>
              <a:off x="6701175" y="1220050"/>
              <a:ext cx="1687800" cy="47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300" b="1" i="0" u="none" strike="noStrike" cap="none">
                  <a:solidFill>
                    <a:srgbClr val="EC3F06"/>
                  </a:solidFill>
                  <a:latin typeface="Calibri"/>
                  <a:ea typeface="Calibri"/>
                  <a:cs typeface="Calibri"/>
                  <a:sym typeface="Calibri"/>
                </a:rPr>
                <a:t>Datos      Acciones</a:t>
              </a:r>
              <a:endParaRPr sz="1300" b="1" i="0" u="none" strike="noStrike" cap="none">
                <a:solidFill>
                  <a:srgbClr val="EC3F0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CuadroTexto 59">
            <a:extLst>
              <a:ext uri="{FF2B5EF4-FFF2-40B4-BE49-F238E27FC236}">
                <a16:creationId xmlns:a16="http://schemas.microsoft.com/office/drawing/2014/main" id="{88AE5A7F-F66F-F37C-2267-7BE74775E300}"/>
              </a:ext>
            </a:extLst>
          </p:cNvPr>
          <p:cNvSpPr txBox="1"/>
          <p:nvPr/>
        </p:nvSpPr>
        <p:spPr>
          <a:xfrm>
            <a:off x="382382" y="1859015"/>
            <a:ext cx="14214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b="1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Business </a:t>
            </a:r>
            <a:r>
              <a:rPr lang="es-MX" sz="1200" b="1" dirty="0" err="1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value</a:t>
            </a:r>
            <a:endParaRPr lang="es-MX" sz="1200" b="1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B200F87D-604C-DCA1-06A5-3DB6A57B7525}"/>
              </a:ext>
            </a:extLst>
          </p:cNvPr>
          <p:cNvSpPr txBox="1"/>
          <p:nvPr/>
        </p:nvSpPr>
        <p:spPr>
          <a:xfrm>
            <a:off x="376922" y="2609478"/>
            <a:ext cx="14214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b="1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Big Data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5CDD8992-7BE0-B1B6-0BAC-2E851DDD332E}"/>
              </a:ext>
            </a:extLst>
          </p:cNvPr>
          <p:cNvSpPr txBox="1"/>
          <p:nvPr/>
        </p:nvSpPr>
        <p:spPr>
          <a:xfrm>
            <a:off x="491209" y="3177188"/>
            <a:ext cx="14214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b="1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Nube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715FB59A-FF8E-B636-9619-B5191240E37B}"/>
              </a:ext>
            </a:extLst>
          </p:cNvPr>
          <p:cNvSpPr txBox="1"/>
          <p:nvPr/>
        </p:nvSpPr>
        <p:spPr>
          <a:xfrm>
            <a:off x="510523" y="3784965"/>
            <a:ext cx="14214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b="1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Niebla</a:t>
            </a:r>
          </a:p>
        </p:txBody>
      </p:sp>
    </p:spTree>
    <p:extLst>
      <p:ext uri="{BB962C8B-B14F-4D97-AF65-F5344CB8AC3E}">
        <p14:creationId xmlns:p14="http://schemas.microsoft.com/office/powerpoint/2010/main" val="813765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800" y="4420451"/>
            <a:ext cx="1717349" cy="3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"/>
          <p:cNvPicPr preferRelativeResize="0"/>
          <p:nvPr/>
        </p:nvPicPr>
        <p:blipFill rotWithShape="1">
          <a:blip r:embed="rId5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"/>
          <p:cNvSpPr txBox="1"/>
          <p:nvPr/>
        </p:nvSpPr>
        <p:spPr>
          <a:xfrm>
            <a:off x="1399600" y="686525"/>
            <a:ext cx="3907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b="0" i="0" u="none" strike="noStrike" cap="none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La transformación digital es un proceso</a:t>
            </a:r>
            <a:endParaRPr sz="1300" b="0" i="0" u="none" strike="noStrike" cap="none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grpSp>
        <p:nvGrpSpPr>
          <p:cNvPr id="90" name="Google Shape;90;p3"/>
          <p:cNvGrpSpPr/>
          <p:nvPr/>
        </p:nvGrpSpPr>
        <p:grpSpPr>
          <a:xfrm>
            <a:off x="919976" y="1085577"/>
            <a:ext cx="6723823" cy="3320722"/>
            <a:chOff x="215971" y="1362165"/>
            <a:chExt cx="11462223" cy="4728151"/>
          </a:xfrm>
        </p:grpSpPr>
        <p:sp>
          <p:nvSpPr>
            <p:cNvPr id="91" name="Google Shape;91;p3"/>
            <p:cNvSpPr/>
            <p:nvPr/>
          </p:nvSpPr>
          <p:spPr>
            <a:xfrm>
              <a:off x="1423851" y="5067016"/>
              <a:ext cx="1058091" cy="592829"/>
            </a:xfrm>
            <a:prstGeom prst="rect">
              <a:avLst/>
            </a:prstGeom>
            <a:solidFill>
              <a:srgbClr val="FF800E"/>
            </a:solidFill>
            <a:ln w="25400" cap="flat" cmpd="sng">
              <a:solidFill>
                <a:srgbClr val="FF7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3161211" y="4784634"/>
              <a:ext cx="1058091" cy="875212"/>
            </a:xfrm>
            <a:prstGeom prst="rect">
              <a:avLst/>
            </a:prstGeom>
            <a:solidFill>
              <a:srgbClr val="FF800E"/>
            </a:solidFill>
            <a:ln w="25400" cap="flat" cmpd="sng">
              <a:solidFill>
                <a:srgbClr val="FF7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900748" y="4092303"/>
              <a:ext cx="1058091" cy="1567543"/>
            </a:xfrm>
            <a:prstGeom prst="rect">
              <a:avLst/>
            </a:prstGeom>
            <a:solidFill>
              <a:srgbClr val="FF800E"/>
            </a:solidFill>
            <a:ln w="25400" cap="flat" cmpd="sng">
              <a:solidFill>
                <a:srgbClr val="FF7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640285" y="3582851"/>
              <a:ext cx="1058091" cy="2076995"/>
            </a:xfrm>
            <a:prstGeom prst="rect">
              <a:avLst/>
            </a:prstGeom>
            <a:solidFill>
              <a:srgbClr val="FF800E"/>
            </a:solidFill>
            <a:ln w="25400" cap="flat" cmpd="sng">
              <a:solidFill>
                <a:srgbClr val="FF7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8379822" y="3008086"/>
              <a:ext cx="1058091" cy="2651760"/>
            </a:xfrm>
            <a:prstGeom prst="rect">
              <a:avLst/>
            </a:prstGeom>
            <a:solidFill>
              <a:srgbClr val="FF800E"/>
            </a:solidFill>
            <a:ln w="25400" cap="flat" cmpd="sng">
              <a:solidFill>
                <a:srgbClr val="FF7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0119359" y="2196024"/>
              <a:ext cx="1058091" cy="3463822"/>
            </a:xfrm>
            <a:prstGeom prst="rect">
              <a:avLst/>
            </a:prstGeom>
            <a:solidFill>
              <a:srgbClr val="FF800E"/>
            </a:solidFill>
            <a:ln w="25400" cap="flat" cmpd="sng">
              <a:solidFill>
                <a:srgbClr val="FF7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7" name="Google Shape;97;p3"/>
            <p:cNvCxnSpPr/>
            <p:nvPr/>
          </p:nvCxnSpPr>
          <p:spPr>
            <a:xfrm rot="10800000">
              <a:off x="742405" y="1727925"/>
              <a:ext cx="0" cy="3931921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10800000" flipH="1">
              <a:off x="742405" y="5659846"/>
              <a:ext cx="10935789" cy="1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99" name="Google Shape;99;p3"/>
            <p:cNvSpPr/>
            <p:nvPr/>
          </p:nvSpPr>
          <p:spPr>
            <a:xfrm rot="-5400000">
              <a:off x="42274" y="2918960"/>
              <a:ext cx="793365" cy="4459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100" b="1" i="0" u="none" strike="noStrike" cap="none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Valor</a:t>
              </a:r>
              <a:endParaRPr sz="11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423851" y="1362165"/>
              <a:ext cx="3226526" cy="36576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rgbClr val="3061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Digitalización</a:t>
              </a:r>
              <a:endParaRPr sz="14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506686" y="1362165"/>
              <a:ext cx="6670764" cy="365760"/>
            </a:xfrm>
            <a:prstGeom prst="chevron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rgbClr val="3061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 b="1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Transformación</a:t>
              </a:r>
              <a:r>
                <a:rPr lang="es-MX" sz="14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Digital</a:t>
              </a: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045396" y="5709162"/>
              <a:ext cx="1753280" cy="3724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100" b="1" i="0" u="none" strike="noStrike" cap="none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computación</a:t>
              </a:r>
              <a:endParaRPr sz="11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821813" y="5709161"/>
              <a:ext cx="1736884" cy="3724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100" b="1" i="0" u="none" strike="noStrike" cap="none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conectividad</a:t>
              </a:r>
              <a:endParaRPr sz="11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684319" y="5717827"/>
              <a:ext cx="1490943" cy="3724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100" b="1" i="0" u="none" strike="noStrike" cap="none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Visibilidad</a:t>
              </a:r>
              <a:endParaRPr sz="11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6223010" y="5717827"/>
              <a:ext cx="1892646" cy="3724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100" b="1" i="0" u="none" strike="noStrike" cap="none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Transparencia</a:t>
              </a:r>
              <a:endParaRPr sz="11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8157929" y="5717827"/>
              <a:ext cx="1501874" cy="3724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100" b="1" i="0" u="none" strike="noStrike" cap="none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Predicción</a:t>
              </a:r>
              <a:endParaRPr sz="11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9711645" y="5717827"/>
              <a:ext cx="1873517" cy="3724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100" b="1" i="0" u="none" strike="noStrike" cap="none">
                  <a:solidFill>
                    <a:srgbClr val="3F3F3F"/>
                  </a:solidFill>
                  <a:latin typeface="Lato"/>
                  <a:ea typeface="Lato"/>
                  <a:cs typeface="Lato"/>
                  <a:sym typeface="Lato"/>
                </a:rPr>
                <a:t>Adaptabilidad</a:t>
              </a:r>
              <a:endParaRPr sz="11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08" name="Google Shape;108;p3"/>
            <p:cNvCxnSpPr/>
            <p:nvPr/>
          </p:nvCxnSpPr>
          <p:spPr>
            <a:xfrm rot="10800000">
              <a:off x="4506686" y="1727925"/>
              <a:ext cx="0" cy="393192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109" name="Google Shape;109;p3"/>
            <p:cNvSpPr/>
            <p:nvPr/>
          </p:nvSpPr>
          <p:spPr>
            <a:xfrm>
              <a:off x="3349218" y="4863743"/>
              <a:ext cx="682075" cy="350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0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IoT</a:t>
              </a:r>
              <a:endParaRPr sz="1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835983" y="4093033"/>
              <a:ext cx="1187619" cy="350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000" b="1" i="0" u="none" strike="noStrike" cap="none">
                  <a:solidFill>
                    <a:srgbClr val="002060"/>
                  </a:solidFill>
                  <a:latin typeface="Lato"/>
                  <a:ea typeface="Lato"/>
                  <a:cs typeface="Lato"/>
                  <a:sym typeface="Lato"/>
                </a:rPr>
                <a:t>Big Data</a:t>
              </a:r>
              <a:endParaRPr sz="1000" b="1" i="0" u="none" strike="noStrike" cap="none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6518480" y="3595912"/>
              <a:ext cx="1269599" cy="569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000" b="1" i="0" u="none" strike="noStrike" cap="none">
                  <a:solidFill>
                    <a:srgbClr val="002060"/>
                  </a:solidFill>
                  <a:latin typeface="Lato"/>
                  <a:ea typeface="Lato"/>
                  <a:cs typeface="Lato"/>
                  <a:sym typeface="Lato"/>
                </a:rPr>
                <a:t>Data </a:t>
              </a:r>
              <a:endParaRPr/>
            </a:p>
            <a:p>
              <a:pPr marL="2286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000" b="1" i="0" u="none" strike="noStrike" cap="none">
                  <a:solidFill>
                    <a:srgbClr val="002060"/>
                  </a:solidFill>
                  <a:latin typeface="Lato"/>
                  <a:ea typeface="Lato"/>
                  <a:cs typeface="Lato"/>
                  <a:sym typeface="Lato"/>
                </a:rPr>
                <a:t>Analytics</a:t>
              </a:r>
              <a:endParaRPr sz="1000" b="1" i="0" u="none" strike="noStrike" cap="none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8159295" y="3118402"/>
              <a:ext cx="1499141" cy="569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000" b="1" i="0" u="none" strike="noStrike" cap="none">
                  <a:solidFill>
                    <a:srgbClr val="002060"/>
                  </a:solidFill>
                  <a:latin typeface="Lato"/>
                  <a:ea typeface="Lato"/>
                  <a:cs typeface="Lato"/>
                  <a:sym typeface="Lato"/>
                </a:rPr>
                <a:t>Inteligencia</a:t>
              </a:r>
              <a:endParaRPr/>
            </a:p>
            <a:p>
              <a:pPr marL="2286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000" b="1" i="0" u="none" strike="noStrike" cap="none">
                  <a:solidFill>
                    <a:srgbClr val="002060"/>
                  </a:solidFill>
                  <a:latin typeface="Lato"/>
                  <a:ea typeface="Lato"/>
                  <a:cs typeface="Lato"/>
                  <a:sym typeface="Lato"/>
                </a:rPr>
                <a:t>Artificial</a:t>
              </a:r>
              <a:endParaRPr sz="1000" b="1" i="0" u="none" strike="noStrike" cap="none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9867696" y="2334738"/>
              <a:ext cx="1583854" cy="723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900" b="1" i="0" u="none" strike="noStrike" cap="none">
                  <a:solidFill>
                    <a:srgbClr val="002060"/>
                  </a:solidFill>
                  <a:latin typeface="Lato"/>
                  <a:ea typeface="Lato"/>
                  <a:cs typeface="Lato"/>
                  <a:sym typeface="Lato"/>
                </a:rPr>
                <a:t>Optimización </a:t>
              </a:r>
              <a:endParaRPr/>
            </a:p>
            <a:p>
              <a:pPr marL="2286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900" b="1" i="0" u="none" strike="noStrike" cap="none">
                  <a:solidFill>
                    <a:srgbClr val="002060"/>
                  </a:solidFill>
                  <a:latin typeface="Lato"/>
                  <a:ea typeface="Lato"/>
                  <a:cs typeface="Lato"/>
                  <a:sym typeface="Lato"/>
                </a:rPr>
                <a:t>Mediante</a:t>
              </a:r>
              <a:endParaRPr/>
            </a:p>
            <a:p>
              <a:pPr marL="2286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900" b="1" i="0" u="none" strike="noStrike" cap="none">
                  <a:solidFill>
                    <a:srgbClr val="002060"/>
                  </a:solidFill>
                  <a:latin typeface="Lato"/>
                  <a:ea typeface="Lato"/>
                  <a:cs typeface="Lato"/>
                  <a:sym typeface="Lato"/>
                </a:rPr>
                <a:t>Modelos</a:t>
              </a: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363188" y="5107906"/>
              <a:ext cx="1179419" cy="350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000" b="1" i="0" u="none" strike="noStrike" cap="none">
                  <a:solidFill>
                    <a:srgbClr val="002060"/>
                  </a:solidFill>
                  <a:latin typeface="Lato"/>
                  <a:ea typeface="Lato"/>
                  <a:cs typeface="Lato"/>
                  <a:sym typeface="Lato"/>
                </a:rPr>
                <a:t>Planillas</a:t>
              </a:r>
              <a:endParaRPr sz="1000" b="1" i="0" u="none" strike="noStrike" cap="none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312155" y="3645795"/>
              <a:ext cx="2269755" cy="350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000" b="1" i="0" u="none" strike="noStrike" cap="none">
                  <a:solidFill>
                    <a:srgbClr val="A5A5A5"/>
                  </a:solidFill>
                  <a:latin typeface="Lato"/>
                  <a:ea typeface="Lato"/>
                  <a:cs typeface="Lato"/>
                  <a:sym typeface="Lato"/>
                </a:rPr>
                <a:t>¿Qué está pasando?</a:t>
              </a:r>
              <a:endParaRPr sz="1000" b="1" i="0" u="none" strike="noStrike" cap="none">
                <a:solidFill>
                  <a:srgbClr val="A5A5A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470676" y="2884385"/>
              <a:ext cx="2611338" cy="350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000" b="1" i="0" u="none" strike="noStrike" cap="none" dirty="0">
                  <a:solidFill>
                    <a:srgbClr val="A5A5A5"/>
                  </a:solidFill>
                  <a:latin typeface="Lato"/>
                  <a:ea typeface="Lato"/>
                  <a:cs typeface="Lato"/>
                  <a:sym typeface="Lato"/>
                </a:rPr>
                <a:t>¿Por qué está pasando?</a:t>
              </a:r>
              <a:endParaRPr sz="1000" b="1" i="0" u="none" strike="noStrike" cap="none" dirty="0">
                <a:solidFill>
                  <a:srgbClr val="A5A5A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6271261" y="2385762"/>
              <a:ext cx="1963696" cy="350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000" b="1" i="0" u="none" strike="noStrike" cap="none" dirty="0">
                  <a:solidFill>
                    <a:srgbClr val="A5A5A5"/>
                  </a:solidFill>
                  <a:latin typeface="Lato"/>
                  <a:ea typeface="Lato"/>
                  <a:cs typeface="Lato"/>
                  <a:sym typeface="Lato"/>
                </a:rPr>
                <a:t>¿Qué va a pasar?</a:t>
              </a:r>
              <a:endParaRPr sz="1000" b="1" i="0" u="none" strike="noStrike" cap="none" dirty="0">
                <a:solidFill>
                  <a:srgbClr val="A5A5A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932830" y="1817364"/>
              <a:ext cx="5084403" cy="3505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000" b="1" i="0" u="none" strike="noStrike" cap="none">
                  <a:solidFill>
                    <a:srgbClr val="A5A5A5"/>
                  </a:solidFill>
                  <a:latin typeface="Lato"/>
                  <a:ea typeface="Lato"/>
                  <a:cs typeface="Lato"/>
                  <a:sym typeface="Lato"/>
                </a:rPr>
                <a:t>¿Cómo se puede lograr una respuesta autónoma?</a:t>
              </a:r>
              <a:endParaRPr sz="1000" b="1" i="0" u="none" strike="noStrike" cap="none">
                <a:solidFill>
                  <a:srgbClr val="A5A5A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19" name="Google Shape;119;p3"/>
            <p:cNvCxnSpPr>
              <a:stCxn id="110" idx="0"/>
              <a:endCxn id="115" idx="3"/>
            </p:cNvCxnSpPr>
            <p:nvPr/>
          </p:nvCxnSpPr>
          <p:spPr>
            <a:xfrm rot="5400000" flipH="1">
              <a:off x="4869993" y="3533233"/>
              <a:ext cx="271800" cy="847800"/>
            </a:xfrm>
            <a:prstGeom prst="bentConnector2">
              <a:avLst/>
            </a:prstGeom>
            <a:noFill/>
            <a:ln w="952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0" name="Google Shape;120;p3"/>
            <p:cNvCxnSpPr>
              <a:stCxn id="94" idx="0"/>
              <a:endCxn id="116" idx="3"/>
            </p:cNvCxnSpPr>
            <p:nvPr/>
          </p:nvCxnSpPr>
          <p:spPr>
            <a:xfrm rot="16200000" flipV="1">
              <a:off x="6864085" y="3277605"/>
              <a:ext cx="523176" cy="87316"/>
            </a:xfrm>
            <a:prstGeom prst="bentConnector2">
              <a:avLst/>
            </a:prstGeom>
            <a:noFill/>
            <a:ln w="952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1" name="Google Shape;121;p3"/>
            <p:cNvCxnSpPr>
              <a:stCxn id="95" idx="0"/>
              <a:endCxn id="117" idx="3"/>
            </p:cNvCxnSpPr>
            <p:nvPr/>
          </p:nvCxnSpPr>
          <p:spPr>
            <a:xfrm rot="16200000" flipV="1">
              <a:off x="8348395" y="2447613"/>
              <a:ext cx="447035" cy="673911"/>
            </a:xfrm>
            <a:prstGeom prst="bentConnector2">
              <a:avLst/>
            </a:prstGeom>
            <a:noFill/>
            <a:ln w="952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2" name="Google Shape;122;p3"/>
            <p:cNvCxnSpPr>
              <a:stCxn id="96" idx="0"/>
              <a:endCxn id="118" idx="3"/>
            </p:cNvCxnSpPr>
            <p:nvPr/>
          </p:nvCxnSpPr>
          <p:spPr>
            <a:xfrm rot="5400000" flipH="1">
              <a:off x="10231105" y="1778724"/>
              <a:ext cx="203400" cy="631200"/>
            </a:xfrm>
            <a:prstGeom prst="bentConnector2">
              <a:avLst/>
            </a:prstGeom>
            <a:noFill/>
            <a:ln w="952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" name="Google Shape;115;p3">
              <a:extLst>
                <a:ext uri="{FF2B5EF4-FFF2-40B4-BE49-F238E27FC236}">
                  <a16:creationId xmlns:a16="http://schemas.microsoft.com/office/drawing/2014/main" id="{DA07EA2D-ADC5-A197-3529-6FFDF3B33C32}"/>
                </a:ext>
              </a:extLst>
            </p:cNvPr>
            <p:cNvSpPr/>
            <p:nvPr/>
          </p:nvSpPr>
          <p:spPr>
            <a:xfrm>
              <a:off x="3001036" y="4434110"/>
              <a:ext cx="1536294" cy="328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900" b="1" i="0" u="none" strike="noStrike" cap="none" dirty="0">
                  <a:solidFill>
                    <a:srgbClr val="A5A5A5"/>
                  </a:solidFill>
                  <a:latin typeface="Lato"/>
                  <a:ea typeface="Lato"/>
                  <a:cs typeface="Lato"/>
                  <a:sym typeface="Lato"/>
                </a:rPr>
                <a:t>Monitoreo</a:t>
              </a:r>
              <a:endParaRPr sz="900" b="1" i="0" u="none" strike="noStrike" cap="none" dirty="0">
                <a:solidFill>
                  <a:srgbClr val="A5A5A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" name="Google Shape;115;p3">
              <a:extLst>
                <a:ext uri="{FF2B5EF4-FFF2-40B4-BE49-F238E27FC236}">
                  <a16:creationId xmlns:a16="http://schemas.microsoft.com/office/drawing/2014/main" id="{F5A1B937-AFA1-F681-03CF-08EC5C551D31}"/>
                </a:ext>
              </a:extLst>
            </p:cNvPr>
            <p:cNvSpPr/>
            <p:nvPr/>
          </p:nvSpPr>
          <p:spPr>
            <a:xfrm>
              <a:off x="7073919" y="3174352"/>
              <a:ext cx="1536294" cy="328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900" b="1" i="0" u="none" strike="noStrike" cap="none" dirty="0">
                  <a:solidFill>
                    <a:srgbClr val="A5A5A5"/>
                  </a:solidFill>
                  <a:latin typeface="Lato"/>
                  <a:ea typeface="Lato"/>
                  <a:cs typeface="Lato"/>
                  <a:sym typeface="Lato"/>
                </a:rPr>
                <a:t>Predicción</a:t>
              </a:r>
              <a:endParaRPr sz="900" b="1" i="0" u="none" strike="noStrike" cap="none" dirty="0">
                <a:solidFill>
                  <a:srgbClr val="A5A5A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" name="Google Shape;115;p3">
              <a:extLst>
                <a:ext uri="{FF2B5EF4-FFF2-40B4-BE49-F238E27FC236}">
                  <a16:creationId xmlns:a16="http://schemas.microsoft.com/office/drawing/2014/main" id="{709B2049-A030-C4A5-B56D-857426055EF8}"/>
                </a:ext>
              </a:extLst>
            </p:cNvPr>
            <p:cNvSpPr/>
            <p:nvPr/>
          </p:nvSpPr>
          <p:spPr>
            <a:xfrm>
              <a:off x="5282264" y="3615448"/>
              <a:ext cx="1536294" cy="328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900" b="1" i="0" u="none" strike="noStrike" cap="none" dirty="0">
                  <a:solidFill>
                    <a:srgbClr val="A5A5A5"/>
                  </a:solidFill>
                  <a:latin typeface="Lato"/>
                  <a:ea typeface="Lato"/>
                  <a:cs typeface="Lato"/>
                  <a:sym typeface="Lato"/>
                </a:rPr>
                <a:t>Diagnóstico</a:t>
              </a:r>
              <a:endParaRPr sz="900" b="1" i="0" u="none" strike="noStrike" cap="none" dirty="0">
                <a:solidFill>
                  <a:srgbClr val="A5A5A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" name="Google Shape;115;p3">
              <a:extLst>
                <a:ext uri="{FF2B5EF4-FFF2-40B4-BE49-F238E27FC236}">
                  <a16:creationId xmlns:a16="http://schemas.microsoft.com/office/drawing/2014/main" id="{5C7C73AF-506E-122D-6BE4-B5E7BDEF4772}"/>
                </a:ext>
              </a:extLst>
            </p:cNvPr>
            <p:cNvSpPr/>
            <p:nvPr/>
          </p:nvSpPr>
          <p:spPr>
            <a:xfrm>
              <a:off x="8758121" y="2629528"/>
              <a:ext cx="1536294" cy="328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286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900" b="1" i="0" u="none" strike="noStrike" cap="none" dirty="0">
                  <a:solidFill>
                    <a:srgbClr val="A5A5A5"/>
                  </a:solidFill>
                  <a:latin typeface="Lato"/>
                  <a:ea typeface="Lato"/>
                  <a:cs typeface="Lato"/>
                  <a:sym typeface="Lato"/>
                </a:rPr>
                <a:t>Prescripción</a:t>
              </a:r>
              <a:endParaRPr sz="900" b="1" i="0" u="none" strike="noStrike" cap="none" dirty="0">
                <a:solidFill>
                  <a:srgbClr val="A5A5A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074" name="Picture 2" descr="Investigación">
            <a:extLst>
              <a:ext uri="{FF2B5EF4-FFF2-40B4-BE49-F238E27FC236}">
                <a16:creationId xmlns:a16="http://schemas.microsoft.com/office/drawing/2014/main" id="{08CF5103-A1B0-98D4-B13C-B4FB929C7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18" y="2904201"/>
            <a:ext cx="428625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stadísticas">
            <a:extLst>
              <a:ext uri="{FF2B5EF4-FFF2-40B4-BE49-F238E27FC236}">
                <a16:creationId xmlns:a16="http://schemas.microsoft.com/office/drawing/2014/main" id="{78453ADD-70B9-91D6-F361-AD8C9B936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177" y="2023771"/>
            <a:ext cx="367882" cy="36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arpeta abierta">
            <a:extLst>
              <a:ext uri="{FF2B5EF4-FFF2-40B4-BE49-F238E27FC236}">
                <a16:creationId xmlns:a16="http://schemas.microsoft.com/office/drawing/2014/main" id="{D8B54480-868B-E224-88C4-A410F362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557" y="2358510"/>
            <a:ext cx="372078" cy="37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stetoscopio">
            <a:extLst>
              <a:ext uri="{FF2B5EF4-FFF2-40B4-BE49-F238E27FC236}">
                <a16:creationId xmlns:a16="http://schemas.microsoft.com/office/drawing/2014/main" id="{A0E41A84-79AD-9F78-12CB-A1FCF1C0F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577" y="1577583"/>
            <a:ext cx="405084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0300" y="4331924"/>
            <a:ext cx="1236099" cy="47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4">
            <a:alphaModFix/>
          </a:blip>
          <a:srcRect l="4268" t="14035" r="81927" b="15036"/>
          <a:stretch/>
        </p:blipFill>
        <p:spPr>
          <a:xfrm>
            <a:off x="919976" y="667726"/>
            <a:ext cx="437369" cy="4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1399600" y="686525"/>
            <a:ext cx="3907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-MX" sz="1300" b="0" i="0" u="none" strike="noStrike" cap="none" dirty="0">
                <a:solidFill>
                  <a:srgbClr val="FF7900"/>
                </a:solidFill>
                <a:latin typeface="Lato Black"/>
                <a:ea typeface="Lato Black"/>
                <a:cs typeface="Lato Black"/>
                <a:sym typeface="Lato Black"/>
              </a:rPr>
              <a:t>Evolución hacia la industria 5.0</a:t>
            </a:r>
            <a:endParaRPr sz="1300" b="0" i="0" u="none" strike="noStrike" cap="none" dirty="0">
              <a:solidFill>
                <a:srgbClr val="FF7900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" name="Google Shape;131;p4">
            <a:extLst>
              <a:ext uri="{FF2B5EF4-FFF2-40B4-BE49-F238E27FC236}">
                <a16:creationId xmlns:a16="http://schemas.microsoft.com/office/drawing/2014/main" id="{4A9AB68B-8FB8-FD2B-45E8-C18BCEBE7806}"/>
              </a:ext>
            </a:extLst>
          </p:cNvPr>
          <p:cNvSpPr txBox="1"/>
          <p:nvPr/>
        </p:nvSpPr>
        <p:spPr>
          <a:xfrm>
            <a:off x="1227915" y="1109416"/>
            <a:ext cx="552122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200" b="1" i="1" u="none" strike="noStrike" cap="none" dirty="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 diferencia de las anteriores revoluciones, la 5.0 se enfoca en el humano</a:t>
            </a:r>
            <a:endParaRPr sz="1200" b="1" i="1" u="none" strike="noStrike" cap="none" dirty="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209;p10">
            <a:extLst>
              <a:ext uri="{FF2B5EF4-FFF2-40B4-BE49-F238E27FC236}">
                <a16:creationId xmlns:a16="http://schemas.microsoft.com/office/drawing/2014/main" id="{3BEA28DE-5274-9E0A-687A-C6B647F087B0}"/>
              </a:ext>
            </a:extLst>
          </p:cNvPr>
          <p:cNvSpPr txBox="1"/>
          <p:nvPr/>
        </p:nvSpPr>
        <p:spPr>
          <a:xfrm>
            <a:off x="7196952" y="1751926"/>
            <a:ext cx="1597086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b="1" dirty="0">
                <a:solidFill>
                  <a:srgbClr val="666666"/>
                </a:solidFill>
                <a:latin typeface="Lato"/>
                <a:sym typeface="Lato"/>
              </a:rPr>
              <a:t>Sociedad 5.0</a:t>
            </a: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endParaRPr lang="es-MX" sz="1200" dirty="0">
              <a:solidFill>
                <a:srgbClr val="666666"/>
              </a:solidFill>
              <a:latin typeface="Lato"/>
              <a:sym typeface="Lato"/>
            </a:endParaRP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La transformación de la industria promoverá la evolución de la sociedad</a:t>
            </a:r>
            <a:endParaRPr dirty="0"/>
          </a:p>
        </p:txBody>
      </p:sp>
      <p:sp>
        <p:nvSpPr>
          <p:cNvPr id="4" name="Google Shape;209;p10">
            <a:extLst>
              <a:ext uri="{FF2B5EF4-FFF2-40B4-BE49-F238E27FC236}">
                <a16:creationId xmlns:a16="http://schemas.microsoft.com/office/drawing/2014/main" id="{AE12453F-8253-520F-A21A-1E100009175E}"/>
              </a:ext>
            </a:extLst>
          </p:cNvPr>
          <p:cNvSpPr txBox="1"/>
          <p:nvPr/>
        </p:nvSpPr>
        <p:spPr>
          <a:xfrm>
            <a:off x="858800" y="1751926"/>
            <a:ext cx="2215476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b="1" dirty="0">
                <a:solidFill>
                  <a:srgbClr val="666666"/>
                </a:solidFill>
                <a:latin typeface="Lato"/>
                <a:sym typeface="Lato"/>
              </a:rPr>
              <a:t>Industria 4.0</a:t>
            </a: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endParaRPr lang="es-MX" sz="1200" dirty="0">
              <a:solidFill>
                <a:srgbClr val="666666"/>
              </a:solidFill>
              <a:latin typeface="Lato"/>
              <a:sym typeface="Lato"/>
            </a:endParaRP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Se centra en maximizar productividad y desarrollo de sistemas inteligentes</a:t>
            </a: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endParaRPr lang="es-MX" sz="1200" dirty="0">
              <a:solidFill>
                <a:srgbClr val="666666"/>
              </a:solidFill>
              <a:latin typeface="Lato"/>
              <a:sym typeface="Lato"/>
            </a:endParaRP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Operador 4.0</a:t>
            </a:r>
            <a:endParaRPr dirty="0"/>
          </a:p>
        </p:txBody>
      </p:sp>
      <p:sp>
        <p:nvSpPr>
          <p:cNvPr id="5" name="Google Shape;209;p10">
            <a:extLst>
              <a:ext uri="{FF2B5EF4-FFF2-40B4-BE49-F238E27FC236}">
                <a16:creationId xmlns:a16="http://schemas.microsoft.com/office/drawing/2014/main" id="{F6B2AAB2-B995-2A22-8B5E-773345C80009}"/>
              </a:ext>
            </a:extLst>
          </p:cNvPr>
          <p:cNvSpPr txBox="1"/>
          <p:nvPr/>
        </p:nvSpPr>
        <p:spPr>
          <a:xfrm>
            <a:off x="4050743" y="1768422"/>
            <a:ext cx="210670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b="1" dirty="0">
                <a:solidFill>
                  <a:srgbClr val="666666"/>
                </a:solidFill>
                <a:latin typeface="Lato"/>
                <a:sym typeface="Lato"/>
              </a:rPr>
              <a:t>Operador 5.0</a:t>
            </a: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endParaRPr lang="es-MX" sz="1200" dirty="0">
              <a:solidFill>
                <a:srgbClr val="666666"/>
              </a:solidFill>
              <a:latin typeface="Lato"/>
              <a:sym typeface="Lato"/>
            </a:endParaRPr>
          </a:p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200"/>
            </a:pP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Integración de la creatividad y capacidad intelectual de humano y maquinas (</a:t>
            </a:r>
            <a:r>
              <a:rPr lang="es-MX" sz="1200" dirty="0" err="1">
                <a:solidFill>
                  <a:srgbClr val="666666"/>
                </a:solidFill>
                <a:latin typeface="Lato"/>
                <a:sym typeface="Lato"/>
              </a:rPr>
              <a:t>cobots</a:t>
            </a:r>
            <a:r>
              <a:rPr lang="es-MX" sz="1200" dirty="0">
                <a:solidFill>
                  <a:srgbClr val="666666"/>
                </a:solidFill>
                <a:latin typeface="Lato"/>
                <a:sym typeface="Lato"/>
              </a:rPr>
              <a:t>)</a:t>
            </a:r>
            <a:endParaRPr dirty="0"/>
          </a:p>
        </p:txBody>
      </p:sp>
      <p:pic>
        <p:nvPicPr>
          <p:cNvPr id="9" name="Imagen 8" descr="Una persona jugando video juegos&#10;&#10;Descripción generada automáticamente con confianza media">
            <a:extLst>
              <a:ext uri="{FF2B5EF4-FFF2-40B4-BE49-F238E27FC236}">
                <a16:creationId xmlns:a16="http://schemas.microsoft.com/office/drawing/2014/main" id="{FEEB617C-632C-DF05-A727-9C441BEF22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18" t="7166" r="15088" b="21202"/>
          <a:stretch/>
        </p:blipFill>
        <p:spPr>
          <a:xfrm>
            <a:off x="540819" y="3185594"/>
            <a:ext cx="1066577" cy="1422211"/>
          </a:xfrm>
          <a:prstGeom prst="round2Diag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38E0B5C-2C04-58C8-B27C-BBFF06B1C9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1624" y="3194340"/>
            <a:ext cx="1558149" cy="1362986"/>
          </a:xfrm>
          <a:prstGeom prst="round2Diag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F808AB2-23EF-8BCD-C0E7-B6EE2C061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8185" y="3183356"/>
            <a:ext cx="1695627" cy="1384955"/>
          </a:xfrm>
          <a:prstGeom prst="round2DiagRect">
            <a:avLst/>
          </a:prstGeom>
        </p:spPr>
      </p:pic>
      <p:pic>
        <p:nvPicPr>
          <p:cNvPr id="13" name="Gráfico 12" descr="Flecha ligeramente curva">
            <a:extLst>
              <a:ext uri="{FF2B5EF4-FFF2-40B4-BE49-F238E27FC236}">
                <a16:creationId xmlns:a16="http://schemas.microsoft.com/office/drawing/2014/main" id="{A378BED9-DE06-E624-04D9-2130BCDA9A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37481" y="1751926"/>
            <a:ext cx="1380704" cy="1346931"/>
          </a:xfrm>
          <a:prstGeom prst="rect">
            <a:avLst/>
          </a:prstGeom>
        </p:spPr>
      </p:pic>
      <p:pic>
        <p:nvPicPr>
          <p:cNvPr id="14" name="Gráfico 13" descr="Flecha ligeramente curva">
            <a:extLst>
              <a:ext uri="{FF2B5EF4-FFF2-40B4-BE49-F238E27FC236}">
                <a16:creationId xmlns:a16="http://schemas.microsoft.com/office/drawing/2014/main" id="{60CA2EC7-E8D4-DF47-9497-D9DF8B02FC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3812" y="1823967"/>
            <a:ext cx="1380704" cy="13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8697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7476</TotalTime>
  <Words>2243</Words>
  <Application>Microsoft Office PowerPoint</Application>
  <PresentationFormat>Presentación en pantalla (16:9)</PresentationFormat>
  <Paragraphs>323</Paragraphs>
  <Slides>26</Slides>
  <Notes>26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Calibri</vt:lpstr>
      <vt:lpstr>Lato</vt:lpstr>
      <vt:lpstr>Lato Black</vt:lpstr>
      <vt:lpstr>arial</vt:lpstr>
      <vt:lpstr>arial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Ricardo Luna Hernandez</cp:lastModifiedBy>
  <cp:revision>78</cp:revision>
  <dcterms:modified xsi:type="dcterms:W3CDTF">2025-04-11T13:20:00Z</dcterms:modified>
</cp:coreProperties>
</file>